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>
        <p:scale>
          <a:sx n="70" d="100"/>
          <a:sy n="70" d="100"/>
        </p:scale>
        <p:origin x="3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6"/>
            <a:ext cx="11468098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8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9186" y="3902392"/>
            <a:ext cx="11468098" cy="2743942"/>
          </a:xfrm>
          <a:solidFill>
            <a:srgbClr val="B1063A">
              <a:alpha val="69804"/>
            </a:srgbClr>
          </a:solidFill>
        </p:spPr>
        <p:txBody>
          <a:bodyPr lIns="396000" tIns="144000"/>
          <a:lstStyle>
            <a:lvl1pPr>
              <a:lnSpc>
                <a:spcPct val="110000"/>
              </a:lnSpc>
              <a:defRPr sz="2699" baseline="0">
                <a:solidFill>
                  <a:schemeClr val="bg1"/>
                </a:solidFill>
                <a:latin typeface="Neo Sans Std" pitchFamily="34" charset="0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–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28971" y="4857034"/>
            <a:ext cx="6478313" cy="1548000"/>
          </a:xfrm>
        </p:spPr>
        <p:txBody>
          <a:bodyPr rIns="144018" bIns="36000" anchor="b"/>
          <a:lstStyle>
            <a:lvl1pPr marL="0" indent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899">
                <a:solidFill>
                  <a:schemeClr val="bg1"/>
                </a:solidFill>
                <a:latin typeface="Neo Sans Std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Mail</a:t>
            </a:r>
          </a:p>
          <a:p>
            <a:r>
              <a:rPr lang="en-US" dirty="0"/>
              <a:t>Professor</a:t>
            </a:r>
            <a:br>
              <a:rPr lang="en-US" dirty="0"/>
            </a:br>
            <a:r>
              <a:rPr lang="en-US" dirty="0"/>
              <a:t>Group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8367" y="5289022"/>
            <a:ext cx="5290622" cy="1116012"/>
          </a:xfrm>
        </p:spPr>
        <p:txBody>
          <a:bodyPr lIns="144000" bIns="36000"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99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820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78025" y="2228867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131759" y="2228867"/>
            <a:ext cx="2114550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482304" y="2228867"/>
            <a:ext cx="2114550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832875" y="2228867"/>
            <a:ext cx="2114550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78025" y="1653118"/>
            <a:ext cx="2112433" cy="383729"/>
          </a:xfrm>
          <a:solidFill>
            <a:schemeClr val="accent1"/>
          </a:solidFill>
        </p:spPr>
        <p:txBody>
          <a:bodyPr wrap="square" lIns="96012" tIns="48006" rIns="96012" bIns="48006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31759" y="1653118"/>
            <a:ext cx="2112433" cy="383729"/>
          </a:xfrm>
          <a:solidFill>
            <a:schemeClr val="accent2"/>
          </a:solidFill>
        </p:spPr>
        <p:txBody>
          <a:bodyPr wrap="square" lIns="96012" tIns="48006" rIns="96012" bIns="48006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84421" y="1653118"/>
            <a:ext cx="2112433" cy="383729"/>
          </a:xfrm>
          <a:solidFill>
            <a:schemeClr val="accent3"/>
          </a:solidFill>
        </p:spPr>
        <p:txBody>
          <a:bodyPr wrap="square" lIns="96012" tIns="48006" rIns="96012" bIns="48006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825248" y="1653118"/>
            <a:ext cx="2112433" cy="383729"/>
          </a:xfrm>
          <a:solidFill>
            <a:schemeClr val="accent4"/>
          </a:solidFill>
        </p:spPr>
        <p:txBody>
          <a:bodyPr wrap="square" lIns="96012" tIns="48006" rIns="96012" bIns="48006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1B63E619-4265-47F8-91F5-1A19FDDE6100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0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131757" y="1653117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38839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285A4B9-8195-4C43-BAD3-B17D5A3D6673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0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483375" y="1653117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38839" y="1653118"/>
            <a:ext cx="4705350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02B82C2-B902-4E8E-A017-067BCCB16094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834992" y="1653117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38839" y="1653118"/>
            <a:ext cx="705696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3B25036-6DAC-4142-AB28-9E73F745DC88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7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97542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FBCB91-FF8E-436B-BF65-63EF26E75038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0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478368" y="3669245"/>
            <a:ext cx="11474448" cy="27357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1" name="Rectangle 20"/>
          <p:cNvSpPr/>
          <p:nvPr/>
        </p:nvSpPr>
        <p:spPr bwMode="gray">
          <a:xfrm>
            <a:off x="239186" y="3909486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4" cy="2495551"/>
          </a:xfrm>
          <a:solidFill>
            <a:srgbClr val="DD640C"/>
          </a:solidFill>
        </p:spPr>
        <p:txBody>
          <a:bodyPr lIns="144018" tIns="336042" rIns="144018" bIns="336042" anchor="ctr" anchorCtr="0"/>
          <a:lstStyle>
            <a:lvl1pPr algn="ctr">
              <a:lnSpc>
                <a:spcPct val="110000"/>
              </a:lnSpc>
              <a:defRPr sz="3199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7" name="Textfeld 6"/>
          <p:cNvSpPr txBox="1"/>
          <p:nvPr/>
        </p:nvSpPr>
        <p:spPr bwMode="gray">
          <a:xfrm>
            <a:off x="4188284" y="908720"/>
            <a:ext cx="1871721" cy="151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08" indent="-18250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endParaRPr lang="de-DE" sz="2399" dirty="0" err="1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239186" y="3909486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43339" y="3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78368" y="3669245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1707286" y="3912503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5663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43340" y="3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239185" y="3909486"/>
            <a:ext cx="11468098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8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5" y="3902393"/>
            <a:ext cx="11468098" cy="2743941"/>
          </a:xfrm>
          <a:solidFill>
            <a:schemeClr val="accent1">
              <a:alpha val="70000"/>
            </a:schemeClr>
          </a:solidFill>
        </p:spPr>
        <p:txBody>
          <a:bodyPr vert="horz" lIns="144018" tIns="336042" rIns="0" bIns="0" rtlCol="0" anchor="t" anchorCtr="0">
            <a:noAutofit/>
          </a:bodyPr>
          <a:lstStyle>
            <a:lvl1pPr>
              <a:defRPr lang="de-DE" sz="2699" baseline="0" dirty="0">
                <a:solidFill>
                  <a:schemeClr val="bg1"/>
                </a:solidFill>
                <a:latin typeface="Neo Sans Std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3"/>
            <a:ext cx="11228919" cy="2495549"/>
          </a:xfrm>
          <a:noFill/>
        </p:spPr>
        <p:txBody>
          <a:bodyPr lIns="144018" tIns="336042"/>
          <a:lstStyle>
            <a:lvl1pPr>
              <a:lnSpc>
                <a:spcPct val="100000"/>
              </a:lnSpc>
              <a:defRPr sz="2699">
                <a:solidFill>
                  <a:schemeClr val="bg1"/>
                </a:solidFill>
                <a:latin typeface="Neo Sans Std" pitchFamily="34" charset="0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6" y="5277910"/>
            <a:ext cx="6523568" cy="1120033"/>
          </a:xfrm>
        </p:spPr>
        <p:txBody>
          <a:bodyPr rIns="144018" bIns="36000" anchor="b"/>
          <a:lstStyle>
            <a:lvl1pPr marL="0" indent="0" algn="r">
              <a:buNone/>
              <a:defRPr sz="1899">
                <a:solidFill>
                  <a:schemeClr val="bg1"/>
                </a:solidFill>
                <a:latin typeface="Neo Sans Std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581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/>
            </a:lvl1pPr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4"/>
          </p:nvPr>
        </p:nvSpPr>
        <p:spPr>
          <a:xfrm>
            <a:off x="9647769" y="6608607"/>
            <a:ext cx="1632808" cy="240026"/>
          </a:xfrm>
        </p:spPr>
        <p:txBody>
          <a:bodyPr/>
          <a:lstStyle/>
          <a:p>
            <a:fld id="{95EFAA02-9F09-4F68-A35A-752B9B781C89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0" y="6608607"/>
            <a:ext cx="9947425" cy="240773"/>
          </a:xfrm>
        </p:spPr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063258" y="6273317"/>
            <a:ext cx="1128741" cy="576065"/>
          </a:xfrm>
        </p:spPr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8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5" y="4805681"/>
            <a:ext cx="11468098" cy="1840652"/>
          </a:xfrm>
          <a:solidFill>
            <a:schemeClr val="accent1">
              <a:alpha val="70000"/>
            </a:schemeClr>
          </a:solidFill>
        </p:spPr>
        <p:txBody>
          <a:bodyPr vert="horz" lIns="144018" tIns="336042" rIns="0" bIns="0" rtlCol="0" anchor="t" anchorCtr="0">
            <a:noAutofit/>
          </a:bodyPr>
          <a:lstStyle>
            <a:lvl1pPr>
              <a:defRPr lang="de-DE" sz="2699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4805682"/>
            <a:ext cx="11228919" cy="1599355"/>
          </a:xfrm>
          <a:noFill/>
        </p:spPr>
        <p:txBody>
          <a:bodyPr lIns="144018" tIns="324000"/>
          <a:lstStyle>
            <a:lvl1pPr>
              <a:lnSpc>
                <a:spcPct val="110000"/>
              </a:lnSpc>
              <a:defRPr sz="269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– maximum 2 lines</a:t>
            </a:r>
          </a:p>
        </p:txBody>
      </p:sp>
      <p:sp>
        <p:nvSpPr>
          <p:cNvPr id="14" name="Rechteck 12"/>
          <p:cNvSpPr/>
          <p:nvPr userDrawn="1"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143340" y="3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grpSp>
        <p:nvGrpSpPr>
          <p:cNvPr id="17" name="Group 11"/>
          <p:cNvGrpSpPr>
            <a:grpSpLocks noChangeAspect="1"/>
          </p:cNvGrpSpPr>
          <p:nvPr userDrawn="1"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8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9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19"/>
          <p:cNvSpPr/>
          <p:nvPr userDrawn="1"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167346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4" y="3909486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8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9185" y="3902392"/>
            <a:ext cx="11468099" cy="2743942"/>
          </a:xfrm>
          <a:solidFill>
            <a:srgbClr val="DD640C">
              <a:alpha val="69804"/>
            </a:srgbClr>
          </a:solidFill>
        </p:spPr>
        <p:txBody>
          <a:bodyPr lIns="396000" tIns="144000"/>
          <a:lstStyle>
            <a:lvl1pPr>
              <a:lnSpc>
                <a:spcPct val="110000"/>
              </a:lnSpc>
              <a:defRPr sz="2699">
                <a:solidFill>
                  <a:schemeClr val="bg1"/>
                </a:solidFill>
                <a:latin typeface="Neo Sans Std" pitchFamily="34" charset="0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– maximum 2 lines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28970" y="4857034"/>
            <a:ext cx="6478313" cy="1548000"/>
          </a:xfrm>
        </p:spPr>
        <p:txBody>
          <a:bodyPr rIns="144018" bIns="36000" anchor="b"/>
          <a:lstStyle>
            <a:lvl1pPr marL="0" indent="0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899" baseline="0">
                <a:solidFill>
                  <a:schemeClr val="bg1"/>
                </a:solidFill>
                <a:latin typeface="Neo Sans Std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Mail</a:t>
            </a:r>
          </a:p>
          <a:p>
            <a:r>
              <a:rPr lang="en-US" dirty="0"/>
              <a:t>Professor</a:t>
            </a:r>
            <a:br>
              <a:rPr lang="en-US" dirty="0"/>
            </a:br>
            <a:r>
              <a:rPr lang="en-US" dirty="0"/>
              <a:t>Research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77714" y="5289034"/>
            <a:ext cx="5290622" cy="1116000"/>
          </a:xfrm>
        </p:spPr>
        <p:txBody>
          <a:bodyPr lIns="144000" bIns="36000" anchor="b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99">
                <a:solidFill>
                  <a:schemeClr val="bg1"/>
                </a:solidFill>
                <a:latin typeface="+mj-lt"/>
              </a:defRPr>
            </a:lvl1pPr>
            <a:lvl2pPr>
              <a:defRPr sz="1899">
                <a:solidFill>
                  <a:schemeClr val="bg1"/>
                </a:solidFill>
                <a:latin typeface="+mj-lt"/>
              </a:defRPr>
            </a:lvl2pPr>
            <a:lvl3pPr>
              <a:defRPr sz="1899">
                <a:solidFill>
                  <a:schemeClr val="bg1"/>
                </a:solidFill>
                <a:latin typeface="+mj-lt"/>
              </a:defRPr>
            </a:lvl3pPr>
            <a:lvl4pPr>
              <a:defRPr sz="1899">
                <a:solidFill>
                  <a:schemeClr val="bg1"/>
                </a:solidFill>
                <a:latin typeface="+mj-lt"/>
              </a:defRPr>
            </a:lvl4pPr>
            <a:lvl5pPr>
              <a:defRPr sz="1899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4" name="Rechteck 14"/>
          <p:cNvSpPr/>
          <p:nvPr userDrawn="1"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143340" y="3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grpSp>
        <p:nvGrpSpPr>
          <p:cNvPr id="18" name="Group 11"/>
          <p:cNvGrpSpPr>
            <a:grpSpLocks noChangeAspect="1"/>
          </p:cNvGrpSpPr>
          <p:nvPr userDrawn="1"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20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22" name="Picture 21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ectangle 22"/>
          <p:cNvSpPr/>
          <p:nvPr userDrawn="1"/>
        </p:nvSpPr>
        <p:spPr bwMode="gray">
          <a:xfrm>
            <a:off x="239184" y="3909486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21099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4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8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5" y="4805683"/>
            <a:ext cx="11468098" cy="1840650"/>
          </a:xfrm>
          <a:solidFill>
            <a:schemeClr val="accent2">
              <a:alpha val="70000"/>
            </a:schemeClr>
          </a:solidFill>
        </p:spPr>
        <p:txBody>
          <a:bodyPr vert="horz" lIns="144018" tIns="336042" rIns="0" bIns="0" rtlCol="0" anchor="t" anchorCtr="0">
            <a:noAutofit/>
          </a:bodyPr>
          <a:lstStyle>
            <a:lvl1pPr>
              <a:defRPr lang="de-DE" sz="2699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4805682"/>
            <a:ext cx="11228919" cy="1599355"/>
          </a:xfrm>
          <a:noFill/>
        </p:spPr>
        <p:txBody>
          <a:bodyPr lIns="144018" tIns="324000"/>
          <a:lstStyle>
            <a:lvl1pPr>
              <a:lnSpc>
                <a:spcPct val="110000"/>
              </a:lnSpc>
              <a:defRPr sz="269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– maximum 2 lines</a:t>
            </a:r>
          </a:p>
        </p:txBody>
      </p:sp>
      <p:sp>
        <p:nvSpPr>
          <p:cNvPr id="14" name="Rechteck 12"/>
          <p:cNvSpPr/>
          <p:nvPr userDrawn="1"/>
        </p:nvSpPr>
        <p:spPr bwMode="gray">
          <a:xfrm>
            <a:off x="9504379" y="270731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81" tIns="95987" rIns="143981" bIns="959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143340" y="3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  <p:grpSp>
        <p:nvGrpSpPr>
          <p:cNvPr id="17" name="Group 11"/>
          <p:cNvGrpSpPr>
            <a:grpSpLocks noChangeAspect="1"/>
          </p:cNvGrpSpPr>
          <p:nvPr userDrawn="1"/>
        </p:nvGrpSpPr>
        <p:grpSpPr bwMode="gray">
          <a:xfrm>
            <a:off x="10176454" y="270731"/>
            <a:ext cx="1824204" cy="1041877"/>
            <a:chOff x="2109" y="940"/>
            <a:chExt cx="991" cy="566"/>
          </a:xfrm>
        </p:grpSpPr>
        <p:sp>
          <p:nvSpPr>
            <p:cNvPr id="18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19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19"/>
          <p:cNvSpPr/>
          <p:nvPr userDrawn="1"/>
        </p:nvSpPr>
        <p:spPr bwMode="gray">
          <a:xfrm>
            <a:off x="239184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3" tIns="60952" rIns="121903" bIns="60952"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5862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78024" y="1653119"/>
            <a:ext cx="9169400" cy="4751917"/>
          </a:xfrm>
          <a:noFill/>
        </p:spPr>
        <p:txBody>
          <a:bodyPr lIns="0" tIns="0" rIns="0" bIns="0"/>
          <a:lstStyle>
            <a:lvl1pPr marL="359892" indent="-35989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2499">
                <a:solidFill>
                  <a:schemeClr val="tx1"/>
                </a:solidFill>
              </a:defRPr>
            </a:lvl1pPr>
            <a:lvl2pPr marL="719784" indent="-28791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2499">
                <a:solidFill>
                  <a:schemeClr val="tx1"/>
                </a:solidFill>
              </a:defRPr>
            </a:lvl2pPr>
            <a:lvl3pPr marL="1079676" indent="-21593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–"/>
              <a:defRPr sz="1899">
                <a:solidFill>
                  <a:schemeClr val="tx1"/>
                </a:solidFill>
              </a:defRPr>
            </a:lvl3pPr>
            <a:lvl4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>
                <a:solidFill>
                  <a:schemeClr val="tx1"/>
                </a:solidFill>
              </a:defRPr>
            </a:lvl4pPr>
            <a:lvl5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>
                <a:solidFill>
                  <a:schemeClr val="tx1"/>
                </a:solidFill>
              </a:defRPr>
            </a:lvl5pPr>
            <a:lvl6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>
                <a:solidFill>
                  <a:schemeClr val="tx1"/>
                </a:solidFill>
              </a:defRPr>
            </a:lvl7pPr>
            <a:lvl8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 cap="none" baseline="0">
                <a:solidFill>
                  <a:schemeClr val="tx1"/>
                </a:solidFill>
              </a:defRPr>
            </a:lvl8pPr>
            <a:lvl9pPr marL="839853" indent="-359937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99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4"/>
          </p:nvPr>
        </p:nvSpPr>
        <p:spPr>
          <a:xfrm>
            <a:off x="9647769" y="6608607"/>
            <a:ext cx="1632808" cy="240026"/>
          </a:xfrm>
        </p:spPr>
        <p:txBody>
          <a:bodyPr/>
          <a:lstStyle/>
          <a:p>
            <a:fld id="{6277AB8E-856C-470A-9F87-A6E6B886B41E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0" y="6608607"/>
            <a:ext cx="9947425" cy="240773"/>
          </a:xfrm>
        </p:spPr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027264" y="6273317"/>
            <a:ext cx="1164736" cy="576065"/>
          </a:xfrm>
        </p:spPr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/>
            </a:lvl1pPr>
            <a:lvl2pPr>
              <a:defRPr/>
            </a:lvl2pPr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4"/>
          </p:nvPr>
        </p:nvSpPr>
        <p:spPr>
          <a:xfrm>
            <a:off x="9647769" y="6608607"/>
            <a:ext cx="1632808" cy="240026"/>
          </a:xfrm>
        </p:spPr>
        <p:txBody>
          <a:bodyPr/>
          <a:lstStyle/>
          <a:p>
            <a:fld id="{ABAC357E-F480-48EE-8294-32967F1689E1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0" y="6608607"/>
            <a:ext cx="9947425" cy="240773"/>
          </a:xfrm>
        </p:spPr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063258" y="6273317"/>
            <a:ext cx="1128741" cy="576065"/>
          </a:xfrm>
        </p:spPr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1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39958" indent="-239958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16" indent="-241258">
              <a:buFont typeface="Arial" panose="020B0604020202020204" pitchFamily="34" charset="0"/>
              <a:buChar char="□"/>
              <a:defRPr/>
            </a:lvl2pPr>
            <a:lvl3pPr marL="719874" indent="-239958">
              <a:buFont typeface="Arial" panose="020B0604020202020204" pitchFamily="34" charset="0"/>
              <a:buChar char="–"/>
              <a:defRPr/>
            </a:lvl3pPr>
            <a:lvl4pPr marL="359937" indent="-359937">
              <a:buFont typeface="+mj-lt"/>
              <a:buAutoNum type="arabicPeriod"/>
              <a:defRPr/>
            </a:lvl4pPr>
            <a:lvl5pPr marL="719874" indent="-359937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099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989C09-F28E-4292-8ABB-2B983C18BA3E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78023" y="1653117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481258" y="1653117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33CEBF-4115-4590-85F6-5B974F26AF33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78025" y="1653117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131759" y="1653117"/>
            <a:ext cx="2114550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482304" y="1653117"/>
            <a:ext cx="2114550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832875" y="1653117"/>
            <a:ext cx="2114550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00ACD98-2DAC-47D7-933E-60F82DF1A000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b="0"/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5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6228" y="144001"/>
            <a:ext cx="9411543" cy="12367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– maximum 2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778024" y="1653117"/>
            <a:ext cx="9169401" cy="4751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</a:t>
            </a:r>
          </a:p>
          <a:p>
            <a:pPr lvl="6"/>
            <a:r>
              <a:rPr lang="en-US" noProof="0" dirty="0"/>
              <a:t>Seventh</a:t>
            </a:r>
          </a:p>
          <a:p>
            <a:pPr lvl="7"/>
            <a:r>
              <a:rPr lang="en-US" noProof="0" dirty="0" err="1"/>
              <a:t>Eigth</a:t>
            </a:r>
            <a:endParaRPr lang="en-US" noProof="0" dirty="0"/>
          </a:p>
          <a:p>
            <a:pPr lvl="8"/>
            <a:r>
              <a:rPr lang="en-US" noProof="0" dirty="0"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647769" y="6608607"/>
            <a:ext cx="1632808" cy="240026"/>
          </a:xfrm>
          <a:prstGeom prst="rect">
            <a:avLst/>
          </a:prstGeom>
        </p:spPr>
        <p:txBody>
          <a:bodyPr vert="horz" lIns="0" tIns="36000" rIns="0" bIns="36000" rtlCol="0" anchor="b"/>
          <a:lstStyle>
            <a:lvl1pPr algn="r">
              <a:defRPr sz="1100">
                <a:solidFill>
                  <a:schemeClr val="bg1"/>
                </a:solidFill>
                <a:latin typeface="Neo Sans Std" pitchFamily="34" charset="0"/>
              </a:defRPr>
            </a:lvl1pPr>
          </a:lstStyle>
          <a:p>
            <a:fld id="{D38C25CA-F126-4FD6-B040-0C20579FDFE5}" type="datetime4">
              <a:rPr lang="en-US" smtClean="0"/>
              <a:t>June 29,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0" y="6608607"/>
            <a:ext cx="9947425" cy="240773"/>
          </a:xfrm>
          <a:prstGeom prst="rect">
            <a:avLst/>
          </a:prstGeom>
        </p:spPr>
        <p:txBody>
          <a:bodyPr vert="horz" lIns="72000" tIns="36000" rIns="0" bIns="36000" rtlCol="0" anchor="b"/>
          <a:lstStyle>
            <a:lvl1pPr algn="l">
              <a:defRPr sz="1100" b="0">
                <a:solidFill>
                  <a:schemeClr val="tx2"/>
                </a:solidFill>
                <a:latin typeface="Neo Sans Std" pitchFamily="34" charset="0"/>
              </a:defRPr>
            </a:lvl1pPr>
          </a:lstStyle>
          <a:p>
            <a:r>
              <a:rPr lang="en-US"/>
              <a:t>Arian Treffer — Omniscient Debugging in Enterprise Applications — December 14,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99253" y="6273317"/>
            <a:ext cx="1092746" cy="576065"/>
          </a:xfrm>
          <a:prstGeom prst="rect">
            <a:avLst/>
          </a:prstGeom>
        </p:spPr>
        <p:txBody>
          <a:bodyPr vert="horz" lIns="144018" tIns="0" rIns="72000" bIns="0" rtlCol="0" anchor="b"/>
          <a:lstStyle>
            <a:lvl1pPr algn="r">
              <a:defRPr sz="3599" b="0">
                <a:solidFill>
                  <a:schemeClr val="bg2"/>
                </a:solidFill>
                <a:latin typeface="Neo Sans Std" pitchFamily="34" charset="0"/>
              </a:defRPr>
            </a:lvl1pPr>
          </a:lstStyle>
          <a:p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8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8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76455" y="270731"/>
            <a:ext cx="1822363" cy="1041877"/>
            <a:chOff x="2109" y="940"/>
            <a:chExt cx="990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5800" r="53785" b="15868"/>
            <a:stretch/>
          </p:blipFill>
          <p:spPr bwMode="gray">
            <a:xfrm>
              <a:off x="2432" y="940"/>
              <a:ext cx="614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953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1218986" rtl="0" eaLnBrk="1" latinLnBrk="0" hangingPunct="1">
        <a:lnSpc>
          <a:spcPct val="90000"/>
        </a:lnSpc>
        <a:spcBef>
          <a:spcPct val="0"/>
        </a:spcBef>
        <a:buNone/>
        <a:defRPr sz="4799" kern="1200" baseline="0">
          <a:solidFill>
            <a:schemeClr val="tx2"/>
          </a:solidFill>
          <a:latin typeface="Neo Sans Std" pitchFamily="34" charset="0"/>
          <a:ea typeface="+mj-ea"/>
          <a:cs typeface="+mj-cs"/>
        </a:defRPr>
      </a:lvl1pPr>
    </p:titleStyle>
    <p:bodyStyle>
      <a:lvl1pPr marL="0" indent="0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59892" indent="-287914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719784" indent="-287914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079676" indent="-287914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359937" indent="-359937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+mj-lt"/>
        <a:buAutoNum type="arabicPeriod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719874" indent="-359937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+mj-lt"/>
        <a:buAutoNum type="alphaLcParenR"/>
        <a:defRPr sz="2399" kern="1200">
          <a:solidFill>
            <a:schemeClr val="tx1"/>
          </a:solidFill>
          <a:latin typeface="Calibri" pitchFamily="34" charset="0"/>
          <a:ea typeface="+mn-ea"/>
          <a:cs typeface="+mn-cs"/>
        </a:defRPr>
      </a:lvl6pPr>
      <a:lvl7pPr marL="0" indent="0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90000"/>
        <a:buFont typeface="Arial" panose="020B0604020202020204" pitchFamily="34" charset="0"/>
        <a:buNone/>
        <a:defRPr sz="2599" kern="1200" cap="all" baseline="0">
          <a:solidFill>
            <a:schemeClr val="accent1"/>
          </a:solidFill>
          <a:latin typeface="Calibri" pitchFamily="34" charset="0"/>
          <a:ea typeface="+mn-ea"/>
          <a:cs typeface="+mn-cs"/>
        </a:defRPr>
      </a:lvl7pPr>
      <a:lvl8pPr marL="0" indent="0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599" b="0" kern="1200" cap="all" baseline="0">
          <a:solidFill>
            <a:schemeClr val="accent1"/>
          </a:solidFill>
          <a:latin typeface="Calibri" pitchFamily="34" charset="0"/>
          <a:ea typeface="+mn-ea"/>
          <a:cs typeface="+mn-cs"/>
        </a:defRPr>
      </a:lvl8pPr>
      <a:lvl9pPr marL="0" indent="0" algn="l" defTabSz="1218986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599" b="0" kern="1200" cap="all" baseline="0">
          <a:solidFill>
            <a:schemeClr val="accent1"/>
          </a:solidFill>
          <a:latin typeface="Calibri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6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4"/>
          <p:cNvCxnSpPr>
            <a:cxnSpLocks/>
          </p:cNvCxnSpPr>
          <p:nvPr/>
        </p:nvCxnSpPr>
        <p:spPr>
          <a:xfrm>
            <a:off x="1463770" y="5877428"/>
            <a:ext cx="8646806" cy="0"/>
          </a:xfrm>
          <a:prstGeom prst="straightConnector1">
            <a:avLst/>
          </a:prstGeom>
          <a:ln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134"/>
          <p:cNvSpPr txBox="1"/>
          <p:nvPr/>
        </p:nvSpPr>
        <p:spPr>
          <a:xfrm>
            <a:off x="1488689" y="5936268"/>
            <a:ext cx="8621888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6"/>
            <a:r>
              <a:rPr lang="de-DE" sz="2399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amount</a:t>
            </a:r>
            <a:r>
              <a:rPr lang="de-DE" sz="2399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2399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of</a:t>
            </a:r>
            <a:r>
              <a:rPr lang="de-DE" sz="2399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2399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code</a:t>
            </a:r>
            <a:r>
              <a:rPr lang="de-DE" sz="2399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2399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removed</a:t>
            </a:r>
            <a:endParaRPr lang="en-US" sz="2399" dirty="0">
              <a:solidFill>
                <a:srgbClr val="323232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33" name="Gerade Verbindung mit Pfeil 4">
            <a:extLst>
              <a:ext uri="{FF2B5EF4-FFF2-40B4-BE49-F238E27FC236}">
                <a16:creationId xmlns:a16="http://schemas.microsoft.com/office/drawing/2014/main" id="{570A6FDE-1B2C-415A-98F0-942DB674CCFF}"/>
              </a:ext>
            </a:extLst>
          </p:cNvPr>
          <p:cNvCxnSpPr>
            <a:cxnSpLocks/>
          </p:cNvCxnSpPr>
          <p:nvPr/>
        </p:nvCxnSpPr>
        <p:spPr>
          <a:xfrm flipV="1">
            <a:off x="1463770" y="1695454"/>
            <a:ext cx="0" cy="4181974"/>
          </a:xfrm>
          <a:prstGeom prst="straightConnector1">
            <a:avLst/>
          </a:prstGeom>
          <a:ln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134">
            <a:extLst>
              <a:ext uri="{FF2B5EF4-FFF2-40B4-BE49-F238E27FC236}">
                <a16:creationId xmlns:a16="http://schemas.microsoft.com/office/drawing/2014/main" id="{52D0332D-7D05-44CA-8DDF-AD8B654C2279}"/>
              </a:ext>
            </a:extLst>
          </p:cNvPr>
          <p:cNvSpPr txBox="1"/>
          <p:nvPr/>
        </p:nvSpPr>
        <p:spPr>
          <a:xfrm rot="16200000">
            <a:off x="-906224" y="3585091"/>
            <a:ext cx="424081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6"/>
            <a:r>
              <a:rPr lang="de-DE" sz="2399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usefulness</a:t>
            </a:r>
            <a:r>
              <a:rPr lang="de-DE" sz="2399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2399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of</a:t>
            </a:r>
            <a:r>
              <a:rPr lang="de-DE" sz="2399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slice</a:t>
            </a:r>
            <a:endParaRPr lang="en-US" sz="2399" dirty="0">
              <a:solidFill>
                <a:srgbClr val="323232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9D05836-1737-46E4-A581-19DD127F539A}"/>
              </a:ext>
            </a:extLst>
          </p:cNvPr>
          <p:cNvSpPr/>
          <p:nvPr/>
        </p:nvSpPr>
        <p:spPr bwMode="gray">
          <a:xfrm>
            <a:off x="1543051" y="2095499"/>
            <a:ext cx="8039100" cy="3705225"/>
          </a:xfrm>
          <a:custGeom>
            <a:avLst/>
            <a:gdLst>
              <a:gd name="connsiteX0" fmla="*/ 0 w 7934325"/>
              <a:gd name="connsiteY0" fmla="*/ 2663650 h 4074032"/>
              <a:gd name="connsiteX1" fmla="*/ 5886450 w 7934325"/>
              <a:gd name="connsiteY1" fmla="*/ 15700 h 4074032"/>
              <a:gd name="connsiteX2" fmla="*/ 5915025 w 7934325"/>
              <a:gd name="connsiteY2" fmla="*/ 3749500 h 4074032"/>
              <a:gd name="connsiteX3" fmla="*/ 7934325 w 7934325"/>
              <a:gd name="connsiteY3" fmla="*/ 3730450 h 4074032"/>
              <a:gd name="connsiteX0" fmla="*/ 0 w 7800975"/>
              <a:gd name="connsiteY0" fmla="*/ 2645291 h 4074723"/>
              <a:gd name="connsiteX1" fmla="*/ 5753100 w 7800975"/>
              <a:gd name="connsiteY1" fmla="*/ 16391 h 4074723"/>
              <a:gd name="connsiteX2" fmla="*/ 5781675 w 7800975"/>
              <a:gd name="connsiteY2" fmla="*/ 3750191 h 4074723"/>
              <a:gd name="connsiteX3" fmla="*/ 7800975 w 7800975"/>
              <a:gd name="connsiteY3" fmla="*/ 3731141 h 4074723"/>
              <a:gd name="connsiteX0" fmla="*/ 0 w 7800975"/>
              <a:gd name="connsiteY0" fmla="*/ 2645291 h 4074723"/>
              <a:gd name="connsiteX1" fmla="*/ 5753100 w 7800975"/>
              <a:gd name="connsiteY1" fmla="*/ 16391 h 4074723"/>
              <a:gd name="connsiteX2" fmla="*/ 5781675 w 7800975"/>
              <a:gd name="connsiteY2" fmla="*/ 3750191 h 4074723"/>
              <a:gd name="connsiteX3" fmla="*/ 7800975 w 7800975"/>
              <a:gd name="connsiteY3" fmla="*/ 3731141 h 4074723"/>
              <a:gd name="connsiteX0" fmla="*/ 0 w 7800975"/>
              <a:gd name="connsiteY0" fmla="*/ 2628900 h 4058332"/>
              <a:gd name="connsiteX1" fmla="*/ 5753100 w 7800975"/>
              <a:gd name="connsiteY1" fmla="*/ 0 h 4058332"/>
              <a:gd name="connsiteX2" fmla="*/ 5781675 w 7800975"/>
              <a:gd name="connsiteY2" fmla="*/ 3733800 h 4058332"/>
              <a:gd name="connsiteX3" fmla="*/ 7800975 w 7800975"/>
              <a:gd name="connsiteY3" fmla="*/ 3714750 h 4058332"/>
              <a:gd name="connsiteX0" fmla="*/ 0 w 7800975"/>
              <a:gd name="connsiteY0" fmla="*/ 2628900 h 4058332"/>
              <a:gd name="connsiteX1" fmla="*/ 5753100 w 7800975"/>
              <a:gd name="connsiteY1" fmla="*/ 0 h 4058332"/>
              <a:gd name="connsiteX2" fmla="*/ 5781675 w 7800975"/>
              <a:gd name="connsiteY2" fmla="*/ 3733800 h 4058332"/>
              <a:gd name="connsiteX3" fmla="*/ 7800975 w 7800975"/>
              <a:gd name="connsiteY3" fmla="*/ 3714750 h 4058332"/>
              <a:gd name="connsiteX0" fmla="*/ 0 w 7762875"/>
              <a:gd name="connsiteY0" fmla="*/ 2847975 h 4058332"/>
              <a:gd name="connsiteX1" fmla="*/ 5715000 w 7762875"/>
              <a:gd name="connsiteY1" fmla="*/ 0 h 4058332"/>
              <a:gd name="connsiteX2" fmla="*/ 5743575 w 7762875"/>
              <a:gd name="connsiteY2" fmla="*/ 3733800 h 4058332"/>
              <a:gd name="connsiteX3" fmla="*/ 7762875 w 7762875"/>
              <a:gd name="connsiteY3" fmla="*/ 3714750 h 4058332"/>
              <a:gd name="connsiteX0" fmla="*/ 0 w 7762875"/>
              <a:gd name="connsiteY0" fmla="*/ 2847975 h 4058332"/>
              <a:gd name="connsiteX1" fmla="*/ 5715000 w 7762875"/>
              <a:gd name="connsiteY1" fmla="*/ 0 h 4058332"/>
              <a:gd name="connsiteX2" fmla="*/ 5743575 w 7762875"/>
              <a:gd name="connsiteY2" fmla="*/ 3733800 h 4058332"/>
              <a:gd name="connsiteX3" fmla="*/ 7762875 w 7762875"/>
              <a:gd name="connsiteY3" fmla="*/ 3714750 h 4058332"/>
              <a:gd name="connsiteX0" fmla="*/ 0 w 7820025"/>
              <a:gd name="connsiteY0" fmla="*/ 2486025 h 4058332"/>
              <a:gd name="connsiteX1" fmla="*/ 5772150 w 7820025"/>
              <a:gd name="connsiteY1" fmla="*/ 0 h 4058332"/>
              <a:gd name="connsiteX2" fmla="*/ 5800725 w 7820025"/>
              <a:gd name="connsiteY2" fmla="*/ 3733800 h 4058332"/>
              <a:gd name="connsiteX3" fmla="*/ 7820025 w 7820025"/>
              <a:gd name="connsiteY3" fmla="*/ 3714750 h 4058332"/>
              <a:gd name="connsiteX0" fmla="*/ 0 w 7820025"/>
              <a:gd name="connsiteY0" fmla="*/ 2486025 h 4058332"/>
              <a:gd name="connsiteX1" fmla="*/ 5772150 w 7820025"/>
              <a:gd name="connsiteY1" fmla="*/ 0 h 4058332"/>
              <a:gd name="connsiteX2" fmla="*/ 5800725 w 7820025"/>
              <a:gd name="connsiteY2" fmla="*/ 3733800 h 4058332"/>
              <a:gd name="connsiteX3" fmla="*/ 7820025 w 7820025"/>
              <a:gd name="connsiteY3" fmla="*/ 3714750 h 4058332"/>
              <a:gd name="connsiteX0" fmla="*/ 0 w 7820025"/>
              <a:gd name="connsiteY0" fmla="*/ 2486025 h 4058332"/>
              <a:gd name="connsiteX1" fmla="*/ 5772150 w 7820025"/>
              <a:gd name="connsiteY1" fmla="*/ 0 h 4058332"/>
              <a:gd name="connsiteX2" fmla="*/ 5800725 w 7820025"/>
              <a:gd name="connsiteY2" fmla="*/ 3733800 h 4058332"/>
              <a:gd name="connsiteX3" fmla="*/ 7820025 w 7820025"/>
              <a:gd name="connsiteY3" fmla="*/ 3714750 h 4058332"/>
              <a:gd name="connsiteX0" fmla="*/ 0 w 7820025"/>
              <a:gd name="connsiteY0" fmla="*/ 2486025 h 4058332"/>
              <a:gd name="connsiteX1" fmla="*/ 5772150 w 7820025"/>
              <a:gd name="connsiteY1" fmla="*/ 0 h 4058332"/>
              <a:gd name="connsiteX2" fmla="*/ 5800725 w 7820025"/>
              <a:gd name="connsiteY2" fmla="*/ 3733800 h 4058332"/>
              <a:gd name="connsiteX3" fmla="*/ 7820025 w 7820025"/>
              <a:gd name="connsiteY3" fmla="*/ 3714750 h 4058332"/>
              <a:gd name="connsiteX0" fmla="*/ 0 w 7820025"/>
              <a:gd name="connsiteY0" fmla="*/ 2486025 h 3944286"/>
              <a:gd name="connsiteX1" fmla="*/ 5772150 w 7820025"/>
              <a:gd name="connsiteY1" fmla="*/ 0 h 3944286"/>
              <a:gd name="connsiteX2" fmla="*/ 5838825 w 7820025"/>
              <a:gd name="connsiteY2" fmla="*/ 3543300 h 3944286"/>
              <a:gd name="connsiteX3" fmla="*/ 7820025 w 7820025"/>
              <a:gd name="connsiteY3" fmla="*/ 3714750 h 3944286"/>
              <a:gd name="connsiteX0" fmla="*/ 0 w 7820025"/>
              <a:gd name="connsiteY0" fmla="*/ 2486025 h 3944286"/>
              <a:gd name="connsiteX1" fmla="*/ 5772150 w 7820025"/>
              <a:gd name="connsiteY1" fmla="*/ 0 h 3944286"/>
              <a:gd name="connsiteX2" fmla="*/ 5838825 w 7820025"/>
              <a:gd name="connsiteY2" fmla="*/ 3543300 h 3944286"/>
              <a:gd name="connsiteX3" fmla="*/ 7820025 w 7820025"/>
              <a:gd name="connsiteY3" fmla="*/ 3714750 h 3944286"/>
              <a:gd name="connsiteX0" fmla="*/ 0 w 7820025"/>
              <a:gd name="connsiteY0" fmla="*/ 2486025 h 4033460"/>
              <a:gd name="connsiteX1" fmla="*/ 5772150 w 7820025"/>
              <a:gd name="connsiteY1" fmla="*/ 0 h 4033460"/>
              <a:gd name="connsiteX2" fmla="*/ 5857875 w 7820025"/>
              <a:gd name="connsiteY2" fmla="*/ 3695700 h 4033460"/>
              <a:gd name="connsiteX3" fmla="*/ 7820025 w 7820025"/>
              <a:gd name="connsiteY3" fmla="*/ 3714750 h 4033460"/>
              <a:gd name="connsiteX0" fmla="*/ 0 w 7820025"/>
              <a:gd name="connsiteY0" fmla="*/ 2486025 h 3810091"/>
              <a:gd name="connsiteX1" fmla="*/ 5772150 w 7820025"/>
              <a:gd name="connsiteY1" fmla="*/ 0 h 3810091"/>
              <a:gd name="connsiteX2" fmla="*/ 5857875 w 7820025"/>
              <a:gd name="connsiteY2" fmla="*/ 3695700 h 3810091"/>
              <a:gd name="connsiteX3" fmla="*/ 7820025 w 7820025"/>
              <a:gd name="connsiteY3" fmla="*/ 3714750 h 3810091"/>
              <a:gd name="connsiteX0" fmla="*/ 0 w 8039100"/>
              <a:gd name="connsiteY0" fmla="*/ 2486025 h 3802947"/>
              <a:gd name="connsiteX1" fmla="*/ 5772150 w 8039100"/>
              <a:gd name="connsiteY1" fmla="*/ 0 h 3802947"/>
              <a:gd name="connsiteX2" fmla="*/ 5857875 w 8039100"/>
              <a:gd name="connsiteY2" fmla="*/ 3695700 h 3802947"/>
              <a:gd name="connsiteX3" fmla="*/ 8039100 w 8039100"/>
              <a:gd name="connsiteY3" fmla="*/ 3705225 h 3802947"/>
              <a:gd name="connsiteX0" fmla="*/ 0 w 8039100"/>
              <a:gd name="connsiteY0" fmla="*/ 2486025 h 3705225"/>
              <a:gd name="connsiteX1" fmla="*/ 5772150 w 8039100"/>
              <a:gd name="connsiteY1" fmla="*/ 0 h 3705225"/>
              <a:gd name="connsiteX2" fmla="*/ 5857875 w 8039100"/>
              <a:gd name="connsiteY2" fmla="*/ 3695700 h 3705225"/>
              <a:gd name="connsiteX3" fmla="*/ 8039100 w 8039100"/>
              <a:gd name="connsiteY3" fmla="*/ 3705225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9100" h="3705225">
                <a:moveTo>
                  <a:pt x="0" y="2486025"/>
                </a:moveTo>
                <a:cubicBezTo>
                  <a:pt x="2688431" y="1271587"/>
                  <a:pt x="3836988" y="882650"/>
                  <a:pt x="5772150" y="0"/>
                </a:cubicBezTo>
                <a:cubicBezTo>
                  <a:pt x="5792787" y="1955800"/>
                  <a:pt x="5830888" y="1933575"/>
                  <a:pt x="5857875" y="3695700"/>
                </a:cubicBezTo>
                <a:lnTo>
                  <a:pt x="8039100" y="3705225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134">
            <a:extLst>
              <a:ext uri="{FF2B5EF4-FFF2-40B4-BE49-F238E27FC236}">
                <a16:creationId xmlns:a16="http://schemas.microsoft.com/office/drawing/2014/main" id="{CD895D0F-7E1A-49C1-8440-F3E0DA4BF35C}"/>
              </a:ext>
            </a:extLst>
          </p:cNvPr>
          <p:cNvSpPr txBox="1"/>
          <p:nvPr/>
        </p:nvSpPr>
        <p:spPr>
          <a:xfrm>
            <a:off x="1791215" y="4628356"/>
            <a:ext cx="2289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6"/>
            <a:r>
              <a:rPr lang="de-DE" sz="1600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usefulness</a:t>
            </a:r>
            <a:r>
              <a:rPr lang="de-DE" sz="1600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1600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of</a:t>
            </a:r>
            <a:r>
              <a:rPr lang="de-DE" sz="1600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simple </a:t>
            </a:r>
            <a:br>
              <a:rPr lang="de-DE" sz="1600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</a:br>
            <a:r>
              <a:rPr lang="de-DE" sz="1600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access</a:t>
            </a:r>
            <a:r>
              <a:rPr lang="de-DE" sz="1600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1600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to</a:t>
            </a:r>
            <a:r>
              <a:rPr lang="de-DE" sz="1600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1600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code</a:t>
            </a:r>
            <a:endParaRPr lang="en-US" sz="1600" dirty="0">
              <a:solidFill>
                <a:srgbClr val="323232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0" name="TextBox 134">
            <a:extLst>
              <a:ext uri="{FF2B5EF4-FFF2-40B4-BE49-F238E27FC236}">
                <a16:creationId xmlns:a16="http://schemas.microsoft.com/office/drawing/2014/main" id="{6DA35B20-FB8E-47BA-897B-B4851B43224E}"/>
              </a:ext>
            </a:extLst>
          </p:cNvPr>
          <p:cNvSpPr txBox="1"/>
          <p:nvPr/>
        </p:nvSpPr>
        <p:spPr>
          <a:xfrm>
            <a:off x="7725574" y="2269568"/>
            <a:ext cx="2289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6"/>
            <a:r>
              <a:rPr lang="de-DE" sz="1600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best</a:t>
            </a:r>
            <a:r>
              <a:rPr lang="de-DE" sz="1600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1600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possible</a:t>
            </a:r>
            <a:r>
              <a:rPr lang="de-DE" sz="1600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slice</a:t>
            </a:r>
            <a:endParaRPr lang="en-US" sz="1600" dirty="0">
              <a:solidFill>
                <a:srgbClr val="323232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BD0A7DED-DA7A-4596-960C-5FD9EB79393A}"/>
              </a:ext>
            </a:extLst>
          </p:cNvPr>
          <p:cNvSpPr/>
          <p:nvPr/>
        </p:nvSpPr>
        <p:spPr bwMode="gray">
          <a:xfrm>
            <a:off x="1556636" y="4340521"/>
            <a:ext cx="518615" cy="545910"/>
          </a:xfrm>
          <a:prstGeom prst="arc">
            <a:avLst>
              <a:gd name="adj1" fmla="val 5493142"/>
              <a:gd name="adj2" fmla="val 1012140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EC6CA12F-06CE-40A0-93FD-953A4F2AD897}"/>
              </a:ext>
            </a:extLst>
          </p:cNvPr>
          <p:cNvSpPr/>
          <p:nvPr/>
        </p:nvSpPr>
        <p:spPr bwMode="gray">
          <a:xfrm flipV="1">
            <a:off x="6952341" y="2113187"/>
            <a:ext cx="868769" cy="580816"/>
          </a:xfrm>
          <a:prstGeom prst="arc">
            <a:avLst>
              <a:gd name="adj1" fmla="val 825952"/>
              <a:gd name="adj2" fmla="val 552909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2EC53E62-E9AF-411B-A122-607F0708C523}"/>
              </a:ext>
            </a:extLst>
          </p:cNvPr>
          <p:cNvSpPr/>
          <p:nvPr/>
        </p:nvSpPr>
        <p:spPr bwMode="gray">
          <a:xfrm flipV="1">
            <a:off x="7451678" y="5357014"/>
            <a:ext cx="696037" cy="1166615"/>
          </a:xfrm>
          <a:prstGeom prst="arc">
            <a:avLst>
              <a:gd name="adj1" fmla="val 5496399"/>
              <a:gd name="adj2" fmla="val 8425668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134">
            <a:extLst>
              <a:ext uri="{FF2B5EF4-FFF2-40B4-BE49-F238E27FC236}">
                <a16:creationId xmlns:a16="http://schemas.microsoft.com/office/drawing/2014/main" id="{9043BEDA-0D01-4AD7-BD4F-FA03907AD999}"/>
              </a:ext>
            </a:extLst>
          </p:cNvPr>
          <p:cNvSpPr txBox="1"/>
          <p:nvPr/>
        </p:nvSpPr>
        <p:spPr>
          <a:xfrm>
            <a:off x="7750446" y="5082888"/>
            <a:ext cx="2289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6"/>
            <a:r>
              <a:rPr lang="de-DE" sz="1600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fault was </a:t>
            </a:r>
            <a:r>
              <a:rPr lang="de-DE" sz="1600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removed</a:t>
            </a:r>
            <a:r>
              <a:rPr lang="de-DE" sz="1600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de-DE" sz="1600" dirty="0" err="1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from</a:t>
            </a:r>
            <a:r>
              <a:rPr lang="de-DE" sz="1600" dirty="0">
                <a:solidFill>
                  <a:srgbClr val="32323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slice</a:t>
            </a:r>
            <a:endParaRPr lang="en-US" sz="1600" dirty="0">
              <a:solidFill>
                <a:srgbClr val="323232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0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HPI PPT-Template">
  <a:themeElements>
    <a:clrScheme name="HPI f">
      <a:dk1>
        <a:srgbClr val="323232"/>
      </a:dk1>
      <a:lt1>
        <a:sysClr val="window" lastClr="FFFFFF"/>
      </a:lt1>
      <a:dk2>
        <a:srgbClr val="5A6166"/>
      </a:dk2>
      <a:lt2>
        <a:srgbClr val="96969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AB5DA9"/>
      </a:accent5>
      <a:accent6>
        <a:srgbClr val="66953B"/>
      </a:accent6>
      <a:hlink>
        <a:srgbClr val="B1063A"/>
      </a:hlink>
      <a:folHlink>
        <a:srgbClr val="B164AF"/>
      </a:folHlink>
    </a:clrScheme>
    <a:fontScheme name="Custom 1">
      <a:majorFont>
        <a:latin typeface="Neo Sans St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/>
      </a:spPr>
      <a:bodyPr lIns="121935" tIns="60968" rIns="121935" bIns="60968" rtlCol="0" anchor="ctr"/>
      <a:lstStyle>
        <a:defPPr algn="ctr"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defRPr sz="2000" dirty="0" err="1" smtClean="0"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DejaVu Sans</vt:lpstr>
      <vt:lpstr>Neo Sans Std</vt:lpstr>
      <vt:lpstr>1_HPI PPT-Template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Treffer, Arian (external - Partner)</dc:creator>
  <cp:lastModifiedBy>Treffer, Arian (external - Partner)</cp:lastModifiedBy>
  <cp:revision>4</cp:revision>
  <dcterms:created xsi:type="dcterms:W3CDTF">2018-06-29T20:24:36Z</dcterms:created>
  <dcterms:modified xsi:type="dcterms:W3CDTF">2018-06-29T20:36:29Z</dcterms:modified>
</cp:coreProperties>
</file>