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4120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4" autoAdjust="0"/>
    <p:restoredTop sz="94660"/>
  </p:normalViewPr>
  <p:slideViewPr>
    <p:cSldViewPr>
      <p:cViewPr>
        <p:scale>
          <a:sx n="50" d="100"/>
          <a:sy n="50" d="100"/>
        </p:scale>
        <p:origin x="3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1122363"/>
            <a:ext cx="180903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3602038"/>
            <a:ext cx="180903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8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7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365125"/>
            <a:ext cx="520097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365125"/>
            <a:ext cx="1530142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6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03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1709739"/>
            <a:ext cx="208039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4589464"/>
            <a:ext cx="208039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01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1825625"/>
            <a:ext cx="1025120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1825625"/>
            <a:ext cx="1025120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6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365126"/>
            <a:ext cx="20803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1681163"/>
            <a:ext cx="102040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2505075"/>
            <a:ext cx="102040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1681163"/>
            <a:ext cx="10254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2505075"/>
            <a:ext cx="102543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4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1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8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457200"/>
            <a:ext cx="77794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987426"/>
            <a:ext cx="122109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2057400"/>
            <a:ext cx="77794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1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457200"/>
            <a:ext cx="77794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987426"/>
            <a:ext cx="122109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2057400"/>
            <a:ext cx="77794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06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365126"/>
            <a:ext cx="20803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1825625"/>
            <a:ext cx="20803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6356351"/>
            <a:ext cx="5427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57F2-E6BE-4273-B1D1-5AE6FB487A85}" type="datetimeFigureOut">
              <a:rPr lang="de-DE" smtClean="0"/>
              <a:t>20.07.2017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6356351"/>
            <a:ext cx="814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6356351"/>
            <a:ext cx="5427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2427-11FF-44D9-B721-56D297DF7B9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1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79376" y="1052736"/>
            <a:ext cx="575940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categoryFilter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907109" y="1268760"/>
            <a:ext cx="2879702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07258" y="1484784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component13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347269" y="1484784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component14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9376" y="1268760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component11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87429" y="1268760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component15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9376" y="2996952"/>
            <a:ext cx="3600027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COMPONENT11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79376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GET_TIM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9376" y="3429000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199381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TLOG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19387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639392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59398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79376" y="2132856"/>
            <a:ext cx="3600027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query.xsjs/component11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79376" y="2348880"/>
            <a:ext cx="3600027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jsExtXSDb.xsjslib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79376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79376" y="1484784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943410" y="2132856"/>
            <a:ext cx="4752036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query.xsjs/component13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5419" y="2348880"/>
            <a:ext cx="3600027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jsExtXSDb.xsjslib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rot="10800000">
            <a:off x="4079403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29"/>
          <p:cNvCxnSpPr/>
          <p:nvPr/>
        </p:nvCxnSpPr>
        <p:spPr>
          <a:xfrm rot="5400000" flipH="1" flipV="1">
            <a:off x="5138503" y="188914"/>
            <a:ext cx="864000" cy="3023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103426" y="1052736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component11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083573" y="2996952"/>
            <a:ext cx="3600027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COMPONENT13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943410" y="2996952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2357381" y="1052736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 component13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6095419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>
            <a:off x="9695446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943410" y="2348880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663415" y="2348880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9"/>
          <p:cNvCxnSpPr/>
          <p:nvPr/>
        </p:nvCxnSpPr>
        <p:spPr>
          <a:xfrm rot="16200000" flipH="1">
            <a:off x="3215226" y="405012"/>
            <a:ext cx="432000" cy="3023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0559453" y="2996952"/>
            <a:ext cx="4320033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COMPONENT14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0559453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559453" y="2132856"/>
            <a:ext cx="4320033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query.xsjs/component14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559453" y="2348880"/>
            <a:ext cx="4320033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jsExtXSDb.xsjslib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10559453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0800000">
            <a:off x="14879486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5743492" y="2996952"/>
            <a:ext cx="4320033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 COMPONENT15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743492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4879486" y="1052736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component14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4879486" y="1268760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5743492" y="2132856"/>
            <a:ext cx="4320033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query.xsjs/component15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743492" y="2348880"/>
            <a:ext cx="4320033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jsExtXSDb.xsjslib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5743492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rot="10800000">
            <a:off x="20063525" y="2564904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0063525" y="1052736"/>
            <a:ext cx="1439851" cy="216000"/>
          </a:xfrm>
          <a:prstGeom prst="rect">
            <a:avLst/>
          </a:prstGeom>
          <a:solidFill>
            <a:srgbClr val="003399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 component15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20063525" y="1268760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29"/>
          <p:cNvCxnSpPr/>
          <p:nvPr/>
        </p:nvCxnSpPr>
        <p:spPr>
          <a:xfrm rot="16200000" flipH="1">
            <a:off x="9334757" y="-4274551"/>
            <a:ext cx="432000" cy="123827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29"/>
          <p:cNvCxnSpPr/>
          <p:nvPr/>
        </p:nvCxnSpPr>
        <p:spPr>
          <a:xfrm rot="16200000" flipH="1">
            <a:off x="7355111" y="-1070918"/>
            <a:ext cx="648000" cy="57594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29"/>
          <p:cNvCxnSpPr/>
          <p:nvPr/>
        </p:nvCxnSpPr>
        <p:spPr>
          <a:xfrm rot="5400000" flipH="1" flipV="1">
            <a:off x="15587973" y="-4635240"/>
            <a:ext cx="864000" cy="126720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6083573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GET_TIM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083573" y="3429000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803578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TLOG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523584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243589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963595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1268149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GET_TIM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1268149" y="3429000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1988154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TLOG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2708160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428165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4148171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6452725" y="3212976"/>
            <a:ext cx="719925" cy="21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GET_TIM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6452725" y="3429000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7172730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TLOG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7892736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8612741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9332747" y="3212976"/>
            <a:ext cx="719925" cy="216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108000" rtlCol="0" anchor="ctr"/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492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339933"/>
      </a:accent2>
      <a:accent3>
        <a:srgbClr val="FF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20</cp:revision>
  <dcterms:created xsi:type="dcterms:W3CDTF">2017-07-20T06:28:31Z</dcterms:created>
  <dcterms:modified xsi:type="dcterms:W3CDTF">2017-07-23T19:17:40Z</dcterms:modified>
</cp:coreProperties>
</file>