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FEF4-C966-43A8-A8A6-B53AAF319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A8FA-51E3-43CD-A12B-340BD2D37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11B2-6FD2-4FA4-B215-44FD16B4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97BF-2BD8-4677-9E75-FD90A1D3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36B8-81EB-4720-B61E-884F7563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2967-6ED9-438C-A31A-C3901BC7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EB1DA-32EE-4959-9DC7-020B45D8E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8549-6B38-4613-B21F-5A67BE17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E847-CA37-49FF-BDF9-2F5D2898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8AF0-3261-4F08-998D-AEB799B1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95E81-C975-4AAF-A7B5-920AD56E7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65DE7-EBCA-4C1D-BE55-9E78578C1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763A5-A7C0-4B8C-9497-8EB233FF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FF5BB-6904-4360-82E3-B513EDA7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4FAA-FC4F-4817-90FA-7AFC0D9D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A5F5-4B39-4E8E-9941-66C956EB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1626-42E6-4767-BAF9-E568572B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72E9-F63D-4A02-AFDB-73B4750B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9086-36A7-4A70-A091-F3B714FD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4293-F3C9-490E-8C93-47BB01AD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8FAC-350A-4445-AF9A-B3C5DEF0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6712A-B582-40D7-A3C9-595C93C0C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9D00-A0B6-47DA-A994-16189BD2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9573-F4D5-401F-91F5-8E93DF45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E526-C307-4A06-935C-DAE2083D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70C1-0D28-4FCE-91CA-9184D2F4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2229-085A-407E-A1B9-10A0ABB8A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693C7-EA7B-4E5E-A4B5-AD6152E4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C2A2D-06B6-46A8-8034-22EAAC44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EBF32-9DE6-4827-BA2B-CE62AFAE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5E729-1001-4394-B5E8-D0D2A333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A338-7DE2-4832-A845-C3DD45C2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2971B-C2B8-4F16-A427-FC3C6233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6F1D8-FB04-4810-98D8-C87D2265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39598-C8BD-467A-9BDE-98F45461B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0347C-D31E-4A74-9032-6216D16A9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62EA6-601E-4DD7-B738-8AFB12C7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3BA55-34EF-49BA-B994-9CEDD528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DBFDB-48B3-4DBD-985A-6FE7C61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AD50-0A3C-4E8E-B3EA-6F91C499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37769-50D4-48FA-AC05-37516D77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F1F7B-646D-4244-823C-C7307FB8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E3BC-0A00-47D1-A710-FF4C3E11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4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3DDC2-BD79-46D3-82F8-E9443935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55F9-B798-4A50-8B18-3979A62A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59AD1-86B4-4EDD-8B84-46D0F6D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6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AC73-16B0-47E9-B87A-222BA0B2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60FC-9916-4218-9341-63B74DE3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D0824-B508-48C5-9D71-7730E359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8181-DE55-449D-9F2D-22CFB789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1F842-606C-47B5-9C09-011EA86A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7FCE3-C180-4198-BEC3-8723C055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6C1D-C000-45AE-BFD9-171F95E3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37EA-AA92-4EAC-83C6-AA347E2E3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5A5B-B039-427F-9EA3-ED744216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24901-F8E8-4A55-B9D3-D26EF9D0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36D4D-2EAD-4CE2-953F-0618651E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E93FE-C8EB-4B01-8F0E-DEF610F8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4413F-8A3C-419E-89D9-4A7D96B6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4D503-4DD6-431E-B97D-F03DFA28C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0397-C367-4D7C-AFF0-5B498CB02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3C99C-3DC9-47E0-9C66-F0A8244E10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1984-D9B4-437E-9D4D-3D61ABC8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83FE-B5DC-4517-B554-A54B5C427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A5A7-1334-4C86-9E20-B695CCFA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905C073-02FB-4A5E-BD2D-557352E58BA7}"/>
              </a:ext>
            </a:extLst>
          </p:cNvPr>
          <p:cNvSpPr/>
          <p:nvPr/>
        </p:nvSpPr>
        <p:spPr>
          <a:xfrm>
            <a:off x="3240420" y="3925215"/>
            <a:ext cx="1301331" cy="54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FD0D20E-4F03-412D-8E1B-FD76265CD7F2}"/>
              </a:ext>
            </a:extLst>
          </p:cNvPr>
          <p:cNvSpPr/>
          <p:nvPr/>
        </p:nvSpPr>
        <p:spPr>
          <a:xfrm>
            <a:off x="3026591" y="3925215"/>
            <a:ext cx="528670" cy="5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C4C7232-BCB9-4850-9E6C-EE3A15DC4CAD}"/>
              </a:ext>
            </a:extLst>
          </p:cNvPr>
          <p:cNvSpPr/>
          <p:nvPr/>
        </p:nvSpPr>
        <p:spPr>
          <a:xfrm rot="13733348">
            <a:off x="4144431" y="1810439"/>
            <a:ext cx="540000" cy="13855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F18B4A15-48F7-4B9F-9BBA-4CABE5C960F3}"/>
              </a:ext>
            </a:extLst>
          </p:cNvPr>
          <p:cNvSpPr/>
          <p:nvPr/>
        </p:nvSpPr>
        <p:spPr>
          <a:xfrm rot="7469739">
            <a:off x="4254385" y="2503597"/>
            <a:ext cx="540000" cy="131578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27BC429-4FE8-4260-9AF6-0BB83DB10F09}"/>
              </a:ext>
            </a:extLst>
          </p:cNvPr>
          <p:cNvSpPr/>
          <p:nvPr/>
        </p:nvSpPr>
        <p:spPr>
          <a:xfrm>
            <a:off x="4805606" y="1796733"/>
            <a:ext cx="1442948" cy="54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0CB43262-710F-4C42-A00C-CD972587B782}"/>
              </a:ext>
            </a:extLst>
          </p:cNvPr>
          <p:cNvSpPr/>
          <p:nvPr/>
        </p:nvSpPr>
        <p:spPr>
          <a:xfrm rot="6966288">
            <a:off x="5192644" y="3137013"/>
            <a:ext cx="540000" cy="11767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C7EEE933-DDFE-485D-8ED1-30C73979D6B1}"/>
              </a:ext>
            </a:extLst>
          </p:cNvPr>
          <p:cNvSpPr/>
          <p:nvPr/>
        </p:nvSpPr>
        <p:spPr>
          <a:xfrm>
            <a:off x="2560320" y="2529100"/>
            <a:ext cx="1503115" cy="54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EA9F8A-1FCA-450E-B5FD-80888EF6BCC5}"/>
              </a:ext>
            </a:extLst>
          </p:cNvPr>
          <p:cNvSpPr/>
          <p:nvPr/>
        </p:nvSpPr>
        <p:spPr>
          <a:xfrm>
            <a:off x="4707704" y="3213300"/>
            <a:ext cx="528670" cy="5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AC81DE2-5A31-4EFC-9A30-08088E20C958}"/>
              </a:ext>
            </a:extLst>
          </p:cNvPr>
          <p:cNvSpPr/>
          <p:nvPr/>
        </p:nvSpPr>
        <p:spPr>
          <a:xfrm>
            <a:off x="5934798" y="1798281"/>
            <a:ext cx="528670" cy="5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CF52530-73F0-4CC9-B5F4-18E4CA9F2AFF}"/>
              </a:ext>
            </a:extLst>
          </p:cNvPr>
          <p:cNvSpPr/>
          <p:nvPr/>
        </p:nvSpPr>
        <p:spPr>
          <a:xfrm>
            <a:off x="4650682" y="1796733"/>
            <a:ext cx="528670" cy="5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A794DFF-4418-4B2A-9BE9-012AFB3857FD}"/>
              </a:ext>
            </a:extLst>
          </p:cNvPr>
          <p:cNvSpPr/>
          <p:nvPr/>
        </p:nvSpPr>
        <p:spPr>
          <a:xfrm>
            <a:off x="3762141" y="2529100"/>
            <a:ext cx="528670" cy="5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FD8ED8A-763B-45BE-A7C3-4CFB33A09F5F}"/>
              </a:ext>
            </a:extLst>
          </p:cNvPr>
          <p:cNvSpPr/>
          <p:nvPr/>
        </p:nvSpPr>
        <p:spPr>
          <a:xfrm>
            <a:off x="2368765" y="2529100"/>
            <a:ext cx="528670" cy="5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9D29D3CD-640D-45E8-84B8-88170186EFDB}"/>
              </a:ext>
            </a:extLst>
          </p:cNvPr>
          <p:cNvSpPr/>
          <p:nvPr/>
        </p:nvSpPr>
        <p:spPr>
          <a:xfrm rot="21082940">
            <a:off x="4437193" y="3814589"/>
            <a:ext cx="1591209" cy="54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8034DE-8191-4A8C-823E-0BFB200D4ED9}"/>
              </a:ext>
            </a:extLst>
          </p:cNvPr>
          <p:cNvSpPr/>
          <p:nvPr/>
        </p:nvSpPr>
        <p:spPr>
          <a:xfrm>
            <a:off x="4270238" y="3925059"/>
            <a:ext cx="528670" cy="5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B5C12D4-378C-4948-853A-9B3BC5E46C27}"/>
              </a:ext>
            </a:extLst>
          </p:cNvPr>
          <p:cNvSpPr/>
          <p:nvPr/>
        </p:nvSpPr>
        <p:spPr>
          <a:xfrm>
            <a:off x="5696775" y="3700932"/>
            <a:ext cx="528670" cy="5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C2DF09-B2FF-47A2-9F77-CB84EEF9619D}"/>
              </a:ext>
            </a:extLst>
          </p:cNvPr>
          <p:cNvSpPr/>
          <p:nvPr/>
        </p:nvSpPr>
        <p:spPr>
          <a:xfrm>
            <a:off x="6022410" y="1886733"/>
            <a:ext cx="360000" cy="360000"/>
          </a:xfrm>
          <a:prstGeom prst="ellipse">
            <a:avLst/>
          </a:prstGeom>
          <a:ln w="444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{d}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6DF39F-BFE4-44FC-BBA8-AE228E1C31F6}"/>
              </a:ext>
            </a:extLst>
          </p:cNvPr>
          <p:cNvSpPr/>
          <p:nvPr/>
        </p:nvSpPr>
        <p:spPr>
          <a:xfrm>
            <a:off x="6195833" y="3048852"/>
            <a:ext cx="360000" cy="36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417F7E-5780-4D1C-B0B4-FD6A099FC3AA}"/>
              </a:ext>
            </a:extLst>
          </p:cNvPr>
          <p:cNvSpPr/>
          <p:nvPr/>
        </p:nvSpPr>
        <p:spPr>
          <a:xfrm>
            <a:off x="5781110" y="3791733"/>
            <a:ext cx="360000" cy="360000"/>
          </a:xfrm>
          <a:prstGeom prst="ellipse">
            <a:avLst/>
          </a:prstGeom>
          <a:ln w="444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{c}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59022C-8619-4737-9FBA-BE037A3CD4C3}"/>
              </a:ext>
            </a:extLst>
          </p:cNvPr>
          <p:cNvSpPr/>
          <p:nvPr/>
        </p:nvSpPr>
        <p:spPr>
          <a:xfrm>
            <a:off x="5260410" y="2619100"/>
            <a:ext cx="360000" cy="36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8A8875-1BE1-4493-9B83-6AFF36E38CB7}"/>
              </a:ext>
            </a:extLst>
          </p:cNvPr>
          <p:cNvSpPr/>
          <p:nvPr/>
        </p:nvSpPr>
        <p:spPr>
          <a:xfrm>
            <a:off x="4731243" y="1886733"/>
            <a:ext cx="360000" cy="36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{d}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2B142B-1516-4D95-9F55-D121458E1D37}"/>
              </a:ext>
            </a:extLst>
          </p:cNvPr>
          <p:cNvSpPr/>
          <p:nvPr/>
        </p:nvSpPr>
        <p:spPr>
          <a:xfrm>
            <a:off x="4358710" y="4007633"/>
            <a:ext cx="360000" cy="36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{c}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CB599E-E5B6-4D7A-BCE5-CA7FF3A169D1}"/>
              </a:ext>
            </a:extLst>
          </p:cNvPr>
          <p:cNvSpPr/>
          <p:nvPr/>
        </p:nvSpPr>
        <p:spPr>
          <a:xfrm>
            <a:off x="3846476" y="2619100"/>
            <a:ext cx="360000" cy="36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</a:t>
            </a:r>
            <a:r>
              <a:rPr lang="en-US" sz="1050" dirty="0" err="1"/>
              <a:t>d,c</a:t>
            </a:r>
            <a:r>
              <a:rPr lang="en-US" sz="1050" dirty="0"/>
              <a:t>}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21F196-E1F0-42DC-9D48-E254E40C5BCD}"/>
              </a:ext>
            </a:extLst>
          </p:cNvPr>
          <p:cNvSpPr/>
          <p:nvPr/>
        </p:nvSpPr>
        <p:spPr>
          <a:xfrm>
            <a:off x="3105643" y="4007633"/>
            <a:ext cx="360000" cy="36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{c}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5393B-AFFB-48F6-A356-580915727427}"/>
              </a:ext>
            </a:extLst>
          </p:cNvPr>
          <p:cNvSpPr/>
          <p:nvPr/>
        </p:nvSpPr>
        <p:spPr>
          <a:xfrm>
            <a:off x="3457010" y="1886733"/>
            <a:ext cx="360000" cy="36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{}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51A7B5-B97C-4205-A4FD-F45D70A1A6C5}"/>
              </a:ext>
            </a:extLst>
          </p:cNvPr>
          <p:cNvSpPr/>
          <p:nvPr/>
        </p:nvSpPr>
        <p:spPr>
          <a:xfrm>
            <a:off x="3596710" y="3313367"/>
            <a:ext cx="360000" cy="360000"/>
          </a:xfrm>
          <a:prstGeom prst="ellipse">
            <a:avLst/>
          </a:prstGeom>
          <a:ln w="444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{}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6EC8C0-BBD2-4159-9EA8-B9E7CC62180E}"/>
              </a:ext>
            </a:extLst>
          </p:cNvPr>
          <p:cNvSpPr/>
          <p:nvPr/>
        </p:nvSpPr>
        <p:spPr>
          <a:xfrm>
            <a:off x="4798976" y="3313367"/>
            <a:ext cx="360000" cy="36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{c}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7443CD-2AAB-4713-89F2-89E26FCD7C1E}"/>
              </a:ext>
            </a:extLst>
          </p:cNvPr>
          <p:cNvSpPr/>
          <p:nvPr/>
        </p:nvSpPr>
        <p:spPr>
          <a:xfrm>
            <a:off x="2449619" y="3313367"/>
            <a:ext cx="360000" cy="36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{}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77FE1-2C72-4337-920B-B8FFAF20A63B}"/>
              </a:ext>
            </a:extLst>
          </p:cNvPr>
          <p:cNvSpPr/>
          <p:nvPr/>
        </p:nvSpPr>
        <p:spPr>
          <a:xfrm>
            <a:off x="2449619" y="2619100"/>
            <a:ext cx="360000" cy="36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{</a:t>
            </a:r>
            <a:r>
              <a:rPr lang="en-US" sz="1050" dirty="0" err="1"/>
              <a:t>d,c</a:t>
            </a:r>
            <a:r>
              <a:rPr lang="en-US" sz="1050" dirty="0"/>
              <a:t>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158504-DF8A-4FDC-88CB-7E0824AD5215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5567689" y="2194012"/>
            <a:ext cx="507442" cy="477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0166FC-B227-4D8C-845B-D11680FEAF56}"/>
              </a:ext>
            </a:extLst>
          </p:cNvPr>
          <p:cNvCxnSpPr>
            <a:cxnSpLocks/>
            <a:stCxn id="5" idx="2"/>
            <a:endCxn id="11" idx="6"/>
          </p:cNvCxnSpPr>
          <p:nvPr/>
        </p:nvCxnSpPr>
        <p:spPr>
          <a:xfrm flipH="1">
            <a:off x="5091243" y="2066733"/>
            <a:ext cx="931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E8A46D-E2AF-42F3-9F3B-114C93449311}"/>
              </a:ext>
            </a:extLst>
          </p:cNvPr>
          <p:cNvCxnSpPr>
            <a:cxnSpLocks/>
            <a:stCxn id="8" idx="1"/>
            <a:endCxn id="10" idx="5"/>
          </p:cNvCxnSpPr>
          <p:nvPr/>
        </p:nvCxnSpPr>
        <p:spPr>
          <a:xfrm flipH="1" flipV="1">
            <a:off x="5567689" y="2926379"/>
            <a:ext cx="680865" cy="175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05BCD3-AAAF-48B2-920E-A29459B737E8}"/>
              </a:ext>
            </a:extLst>
          </p:cNvPr>
          <p:cNvCxnSpPr>
            <a:cxnSpLocks/>
            <a:stCxn id="8" idx="3"/>
            <a:endCxn id="17" idx="6"/>
          </p:cNvCxnSpPr>
          <p:nvPr/>
        </p:nvCxnSpPr>
        <p:spPr>
          <a:xfrm flipH="1">
            <a:off x="5158976" y="3356131"/>
            <a:ext cx="1089578" cy="13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FA22AF-F288-4282-A58E-3DCA05E55262}"/>
              </a:ext>
            </a:extLst>
          </p:cNvPr>
          <p:cNvCxnSpPr>
            <a:cxnSpLocks/>
            <a:stCxn id="9" idx="1"/>
            <a:endCxn id="17" idx="5"/>
          </p:cNvCxnSpPr>
          <p:nvPr/>
        </p:nvCxnSpPr>
        <p:spPr>
          <a:xfrm flipH="1" flipV="1">
            <a:off x="5106255" y="3620646"/>
            <a:ext cx="727576" cy="223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07E70D-E935-4785-A1C5-99FA1DBEFA17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4718710" y="4099012"/>
            <a:ext cx="1115121" cy="88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9A1AF2-375D-41EB-93D3-16D06B1309CF}"/>
              </a:ext>
            </a:extLst>
          </p:cNvPr>
          <p:cNvSpPr txBox="1"/>
          <p:nvPr/>
        </p:nvSpPr>
        <p:spPr>
          <a:xfrm>
            <a:off x="5466255" y="185066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99F13E-F901-4750-BFB3-F55E72D28EB3}"/>
              </a:ext>
            </a:extLst>
          </p:cNvPr>
          <p:cNvSpPr txBox="1"/>
          <p:nvPr/>
        </p:nvSpPr>
        <p:spPr>
          <a:xfrm>
            <a:off x="5692063" y="2211145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EC8432-4BA4-4359-A2B0-8A6CF2320B55}"/>
              </a:ext>
            </a:extLst>
          </p:cNvPr>
          <p:cNvSpPr txBox="1"/>
          <p:nvPr/>
        </p:nvSpPr>
        <p:spPr>
          <a:xfrm>
            <a:off x="5839157" y="2815321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77CDF-208F-40FF-82A7-C2C47C656BF5}"/>
              </a:ext>
            </a:extLst>
          </p:cNvPr>
          <p:cNvSpPr txBox="1"/>
          <p:nvPr/>
        </p:nvSpPr>
        <p:spPr>
          <a:xfrm>
            <a:off x="5416374" y="3530123"/>
            <a:ext cx="243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56036C-B0AF-4861-AE26-9FA366656952}"/>
              </a:ext>
            </a:extLst>
          </p:cNvPr>
          <p:cNvSpPr txBox="1"/>
          <p:nvPr/>
        </p:nvSpPr>
        <p:spPr>
          <a:xfrm>
            <a:off x="5401947" y="315557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637803-CA4B-48CF-BCDE-4CC8B9D4415A}"/>
              </a:ext>
            </a:extLst>
          </p:cNvPr>
          <p:cNvSpPr txBox="1"/>
          <p:nvPr/>
        </p:nvSpPr>
        <p:spPr>
          <a:xfrm>
            <a:off x="5149503" y="3855828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274B38-9D11-4B83-993B-7F519EB728E0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3817010" y="2066733"/>
            <a:ext cx="9142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E213E5-CA46-4136-8D77-927855142A34}"/>
              </a:ext>
            </a:extLst>
          </p:cNvPr>
          <p:cNvCxnSpPr>
            <a:cxnSpLocks/>
            <a:stCxn id="15" idx="2"/>
            <a:endCxn id="20" idx="7"/>
          </p:cNvCxnSpPr>
          <p:nvPr/>
        </p:nvCxnSpPr>
        <p:spPr>
          <a:xfrm flipH="1">
            <a:off x="2756898" y="2066733"/>
            <a:ext cx="700112" cy="605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6AF1B8-9C09-407A-AC64-11479543A772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4153755" y="2194012"/>
            <a:ext cx="630209" cy="477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30E889-11B0-43B4-AF3E-A67AF50CB065}"/>
              </a:ext>
            </a:extLst>
          </p:cNvPr>
          <p:cNvCxnSpPr>
            <a:cxnSpLocks/>
            <a:stCxn id="10" idx="2"/>
            <a:endCxn id="13" idx="6"/>
          </p:cNvCxnSpPr>
          <p:nvPr/>
        </p:nvCxnSpPr>
        <p:spPr>
          <a:xfrm flipH="1">
            <a:off x="4206476" y="2799100"/>
            <a:ext cx="10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41D1E-1F4F-41BE-ADEF-2E3A902843BD}"/>
              </a:ext>
            </a:extLst>
          </p:cNvPr>
          <p:cNvCxnSpPr>
            <a:cxnSpLocks/>
            <a:stCxn id="17" idx="1"/>
            <a:endCxn id="13" idx="5"/>
          </p:cNvCxnSpPr>
          <p:nvPr/>
        </p:nvCxnSpPr>
        <p:spPr>
          <a:xfrm flipH="1" flipV="1">
            <a:off x="4153755" y="2926379"/>
            <a:ext cx="697942" cy="439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6096EDE-0EF4-4172-B227-FE449FC069D7}"/>
              </a:ext>
            </a:extLst>
          </p:cNvPr>
          <p:cNvSpPr txBox="1"/>
          <p:nvPr/>
        </p:nvSpPr>
        <p:spPr>
          <a:xfrm>
            <a:off x="4304467" y="2230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F428E4-027D-41C0-9A9F-4D0931BA578E}"/>
              </a:ext>
            </a:extLst>
          </p:cNvPr>
          <p:cNvSpPr txBox="1"/>
          <p:nvPr/>
        </p:nvSpPr>
        <p:spPr>
          <a:xfrm>
            <a:off x="4630306" y="2601130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918C4E-B73E-4A33-AC1B-D0F1213EE235}"/>
              </a:ext>
            </a:extLst>
          </p:cNvPr>
          <p:cNvSpPr txBox="1"/>
          <p:nvPr/>
        </p:nvSpPr>
        <p:spPr>
          <a:xfrm>
            <a:off x="4470613" y="2946810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F3DF5C-DBAD-4AB3-AB9C-47EBC37E0B96}"/>
              </a:ext>
            </a:extLst>
          </p:cNvPr>
          <p:cNvCxnSpPr>
            <a:cxnSpLocks/>
            <a:stCxn id="17" idx="2"/>
            <a:endCxn id="16" idx="6"/>
          </p:cNvCxnSpPr>
          <p:nvPr/>
        </p:nvCxnSpPr>
        <p:spPr>
          <a:xfrm flipH="1">
            <a:off x="3956710" y="3493367"/>
            <a:ext cx="842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FAFD75B-3E2B-421A-B69C-4E33A566251A}"/>
              </a:ext>
            </a:extLst>
          </p:cNvPr>
          <p:cNvCxnSpPr>
            <a:cxnSpLocks/>
            <a:stCxn id="12" idx="1"/>
            <a:endCxn id="16" idx="5"/>
          </p:cNvCxnSpPr>
          <p:nvPr/>
        </p:nvCxnSpPr>
        <p:spPr>
          <a:xfrm flipH="1" flipV="1">
            <a:off x="3903989" y="3620646"/>
            <a:ext cx="507442" cy="439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03331E8-C587-4B21-AB14-DB23F9F2868A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465643" y="4187633"/>
            <a:ext cx="893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E079C6-004C-43D0-ABC9-F12A38B6D9F7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2809619" y="3493367"/>
            <a:ext cx="787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FDEB96-16BB-4EA7-9DE8-CC559B56E807}"/>
              </a:ext>
            </a:extLst>
          </p:cNvPr>
          <p:cNvCxnSpPr>
            <a:cxnSpLocks/>
            <a:stCxn id="14" idx="1"/>
            <a:endCxn id="19" idx="5"/>
          </p:cNvCxnSpPr>
          <p:nvPr/>
        </p:nvCxnSpPr>
        <p:spPr>
          <a:xfrm flipH="1" flipV="1">
            <a:off x="2756898" y="3620646"/>
            <a:ext cx="401466" cy="439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101CBC9-B0D1-4BFB-9D74-5A39639D1B5D}"/>
              </a:ext>
            </a:extLst>
          </p:cNvPr>
          <p:cNvSpPr txBox="1"/>
          <p:nvPr/>
        </p:nvSpPr>
        <p:spPr>
          <a:xfrm>
            <a:off x="2912192" y="368639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9B3EE7-255D-4A3D-9BB5-0C27334A709C}"/>
              </a:ext>
            </a:extLst>
          </p:cNvPr>
          <p:cNvSpPr txBox="1"/>
          <p:nvPr/>
        </p:nvSpPr>
        <p:spPr>
          <a:xfrm>
            <a:off x="4124137" y="3686392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3A62A3-D36D-44F4-BD80-63D50E96DE73}"/>
              </a:ext>
            </a:extLst>
          </p:cNvPr>
          <p:cNvSpPr txBox="1"/>
          <p:nvPr/>
        </p:nvSpPr>
        <p:spPr>
          <a:xfrm>
            <a:off x="3778479" y="3993189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4549338-4E55-437F-81A7-CA2A33C28908}"/>
              </a:ext>
            </a:extLst>
          </p:cNvPr>
          <p:cNvCxnSpPr>
            <a:cxnSpLocks/>
            <a:stCxn id="13" idx="2"/>
            <a:endCxn id="20" idx="6"/>
          </p:cNvCxnSpPr>
          <p:nvPr/>
        </p:nvCxnSpPr>
        <p:spPr>
          <a:xfrm flipH="1">
            <a:off x="2809619" y="2799100"/>
            <a:ext cx="1036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2B397BD-D082-417F-8552-D0CECD3EC7A4}"/>
              </a:ext>
            </a:extLst>
          </p:cNvPr>
          <p:cNvSpPr txBox="1"/>
          <p:nvPr/>
        </p:nvSpPr>
        <p:spPr>
          <a:xfrm>
            <a:off x="2939471" y="216990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55B7F50-072E-4380-842F-41E21096BBA1}"/>
              </a:ext>
            </a:extLst>
          </p:cNvPr>
          <p:cNvSpPr txBox="1"/>
          <p:nvPr/>
        </p:nvSpPr>
        <p:spPr>
          <a:xfrm>
            <a:off x="3041665" y="2565200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B4A654A-F6A9-4E42-AE65-5CB2CC2BA5BC}"/>
              </a:ext>
            </a:extLst>
          </p:cNvPr>
          <p:cNvSpPr txBox="1"/>
          <p:nvPr/>
        </p:nvSpPr>
        <p:spPr>
          <a:xfrm>
            <a:off x="4201479" y="1850663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0D14EC5-6E25-4CDA-A2AF-DA576F4ECA3C}"/>
              </a:ext>
            </a:extLst>
          </p:cNvPr>
          <p:cNvSpPr txBox="1"/>
          <p:nvPr/>
        </p:nvSpPr>
        <p:spPr>
          <a:xfrm>
            <a:off x="3095334" y="3280446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E7C6AE-1EAD-469F-ABC8-C9100800C4FE}"/>
              </a:ext>
            </a:extLst>
          </p:cNvPr>
          <p:cNvSpPr txBox="1"/>
          <p:nvPr/>
        </p:nvSpPr>
        <p:spPr>
          <a:xfrm>
            <a:off x="4283347" y="329491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E4B53-F438-4A59-9446-BDBA008E0E26}"/>
              </a:ext>
            </a:extLst>
          </p:cNvPr>
          <p:cNvSpPr txBox="1"/>
          <p:nvPr/>
        </p:nvSpPr>
        <p:spPr>
          <a:xfrm>
            <a:off x="5859215" y="16404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73D08A-9A30-4315-A9D2-A83B4C718506}"/>
              </a:ext>
            </a:extLst>
          </p:cNvPr>
          <p:cNvSpPr txBox="1"/>
          <p:nvPr/>
        </p:nvSpPr>
        <p:spPr>
          <a:xfrm>
            <a:off x="5671767" y="35338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4262B8-D19E-4996-918D-B57B4C55AD0C}"/>
              </a:ext>
            </a:extLst>
          </p:cNvPr>
          <p:cNvSpPr txBox="1"/>
          <p:nvPr/>
        </p:nvSpPr>
        <p:spPr>
          <a:xfrm>
            <a:off x="3417921" y="30990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4313B3-B30F-410F-A906-F915C471CB89}"/>
              </a:ext>
            </a:extLst>
          </p:cNvPr>
          <p:cNvSpPr txBox="1"/>
          <p:nvPr/>
        </p:nvSpPr>
        <p:spPr>
          <a:xfrm>
            <a:off x="3694687" y="23958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7374F5-993A-470D-9750-21594F0DDD39}"/>
              </a:ext>
            </a:extLst>
          </p:cNvPr>
          <p:cNvSpPr txBox="1"/>
          <p:nvPr/>
        </p:nvSpPr>
        <p:spPr>
          <a:xfrm>
            <a:off x="2291273" y="311024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AEEF25-BBB5-443C-89EA-8A9652E1B97C}"/>
              </a:ext>
            </a:extLst>
          </p:cNvPr>
          <p:cNvSpPr txBox="1"/>
          <p:nvPr/>
        </p:nvSpPr>
        <p:spPr>
          <a:xfrm>
            <a:off x="2291273" y="23748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143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D300252-20A3-4016-AF08-16A9CF7AA24F}"/>
              </a:ext>
            </a:extLst>
          </p:cNvPr>
          <p:cNvGrpSpPr/>
          <p:nvPr/>
        </p:nvGrpSpPr>
        <p:grpSpPr>
          <a:xfrm>
            <a:off x="8877299" y="2018596"/>
            <a:ext cx="2822033" cy="1798524"/>
            <a:chOff x="2368765" y="1796733"/>
            <a:chExt cx="4187068" cy="2668482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624A9C5-F49B-48FA-AD41-BB64507369F9}"/>
                </a:ext>
              </a:extLst>
            </p:cNvPr>
            <p:cNvGrpSpPr/>
            <p:nvPr/>
          </p:nvGrpSpPr>
          <p:grpSpPr>
            <a:xfrm>
              <a:off x="2368765" y="1796733"/>
              <a:ext cx="4187068" cy="2668482"/>
              <a:chOff x="2368765" y="1796733"/>
              <a:chExt cx="4187068" cy="266848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CA1A92DA-AA1B-4D85-9ACE-3FCB1EBFF3DD}"/>
                  </a:ext>
                </a:extLst>
              </p:cNvPr>
              <p:cNvSpPr/>
              <p:nvPr/>
            </p:nvSpPr>
            <p:spPr>
              <a:xfrm>
                <a:off x="3240420" y="3925215"/>
                <a:ext cx="1301331" cy="5400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52531B2-8292-4917-9F59-7B0719FAAB51}"/>
                  </a:ext>
                </a:extLst>
              </p:cNvPr>
              <p:cNvSpPr/>
              <p:nvPr/>
            </p:nvSpPr>
            <p:spPr>
              <a:xfrm>
                <a:off x="3026591" y="3925215"/>
                <a:ext cx="528670" cy="540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635AB8AD-2490-47D7-BE3C-5BE6618C573D}"/>
                  </a:ext>
                </a:extLst>
              </p:cNvPr>
              <p:cNvSpPr/>
              <p:nvPr/>
            </p:nvSpPr>
            <p:spPr>
              <a:xfrm rot="13733348">
                <a:off x="4144431" y="1810439"/>
                <a:ext cx="540000" cy="138554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10CE8316-CDD8-4B4A-B32E-FD041D984FA8}"/>
                  </a:ext>
                </a:extLst>
              </p:cNvPr>
              <p:cNvSpPr/>
              <p:nvPr/>
            </p:nvSpPr>
            <p:spPr>
              <a:xfrm rot="7469739">
                <a:off x="4254385" y="2503597"/>
                <a:ext cx="540000" cy="131578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C9A4209E-3B68-41BB-B562-D525A290BF9D}"/>
                  </a:ext>
                </a:extLst>
              </p:cNvPr>
              <p:cNvSpPr/>
              <p:nvPr/>
            </p:nvSpPr>
            <p:spPr>
              <a:xfrm>
                <a:off x="4805606" y="1796733"/>
                <a:ext cx="1442948" cy="5400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D73E55F0-87C7-4A71-83B9-E08F01C79CC7}"/>
                  </a:ext>
                </a:extLst>
              </p:cNvPr>
              <p:cNvSpPr/>
              <p:nvPr/>
            </p:nvSpPr>
            <p:spPr>
              <a:xfrm rot="6966288">
                <a:off x="5192644" y="3137013"/>
                <a:ext cx="540000" cy="11767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DCADD65-658F-4D5D-BBC1-DCCE8910C4D9}"/>
                  </a:ext>
                </a:extLst>
              </p:cNvPr>
              <p:cNvSpPr/>
              <p:nvPr/>
            </p:nvSpPr>
            <p:spPr>
              <a:xfrm>
                <a:off x="2560320" y="2529100"/>
                <a:ext cx="1503115" cy="5400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E5FF76-51B7-4014-A97D-43FF1686EC65}"/>
                  </a:ext>
                </a:extLst>
              </p:cNvPr>
              <p:cNvSpPr/>
              <p:nvPr/>
            </p:nvSpPr>
            <p:spPr>
              <a:xfrm>
                <a:off x="4707704" y="3213300"/>
                <a:ext cx="528670" cy="540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0808FC3-5A8A-46EF-97B0-58312BD57753}"/>
                  </a:ext>
                </a:extLst>
              </p:cNvPr>
              <p:cNvSpPr/>
              <p:nvPr/>
            </p:nvSpPr>
            <p:spPr>
              <a:xfrm>
                <a:off x="5934798" y="1798281"/>
                <a:ext cx="528670" cy="540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4D1B50F-2710-47F5-935D-860F09F3FFF4}"/>
                  </a:ext>
                </a:extLst>
              </p:cNvPr>
              <p:cNvSpPr/>
              <p:nvPr/>
            </p:nvSpPr>
            <p:spPr>
              <a:xfrm>
                <a:off x="4650682" y="1796733"/>
                <a:ext cx="528670" cy="540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85547DE-EBB0-4E47-89C9-73E998092DC9}"/>
                  </a:ext>
                </a:extLst>
              </p:cNvPr>
              <p:cNvSpPr/>
              <p:nvPr/>
            </p:nvSpPr>
            <p:spPr>
              <a:xfrm>
                <a:off x="3762141" y="2529100"/>
                <a:ext cx="528670" cy="540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0E062CE-9B31-423B-B154-A1B6409A96DA}"/>
                  </a:ext>
                </a:extLst>
              </p:cNvPr>
              <p:cNvSpPr/>
              <p:nvPr/>
            </p:nvSpPr>
            <p:spPr>
              <a:xfrm>
                <a:off x="2368765" y="2529100"/>
                <a:ext cx="528670" cy="540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0559545-795A-48F7-B5CD-8ED03EB0917E}"/>
                  </a:ext>
                </a:extLst>
              </p:cNvPr>
              <p:cNvSpPr/>
              <p:nvPr/>
            </p:nvSpPr>
            <p:spPr>
              <a:xfrm rot="21082940">
                <a:off x="4437193" y="3814589"/>
                <a:ext cx="1591209" cy="5400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1A8E678-3E56-4713-BB26-EEDF40A04D02}"/>
                  </a:ext>
                </a:extLst>
              </p:cNvPr>
              <p:cNvSpPr/>
              <p:nvPr/>
            </p:nvSpPr>
            <p:spPr>
              <a:xfrm>
                <a:off x="4270238" y="3925059"/>
                <a:ext cx="528670" cy="540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D678C15-1D0E-49DA-B810-6773C28F2AA3}"/>
                  </a:ext>
                </a:extLst>
              </p:cNvPr>
              <p:cNvSpPr/>
              <p:nvPr/>
            </p:nvSpPr>
            <p:spPr>
              <a:xfrm>
                <a:off x="5696775" y="3700932"/>
                <a:ext cx="528670" cy="540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082C419-A49C-4854-8549-508BD3501799}"/>
                  </a:ext>
                </a:extLst>
              </p:cNvPr>
              <p:cNvSpPr/>
              <p:nvPr/>
            </p:nvSpPr>
            <p:spPr>
              <a:xfrm>
                <a:off x="6022410" y="1886733"/>
                <a:ext cx="360000" cy="360000"/>
              </a:xfrm>
              <a:prstGeom prst="ellipse">
                <a:avLst/>
              </a:prstGeom>
              <a:ln w="4445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DEDAA2D-1161-42EC-9644-AACCBC465CD6}"/>
                  </a:ext>
                </a:extLst>
              </p:cNvPr>
              <p:cNvSpPr/>
              <p:nvPr/>
            </p:nvSpPr>
            <p:spPr>
              <a:xfrm>
                <a:off x="6195833" y="3048852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F727D93-6812-4E6C-9B33-E5DCBFDEC014}"/>
                  </a:ext>
                </a:extLst>
              </p:cNvPr>
              <p:cNvSpPr/>
              <p:nvPr/>
            </p:nvSpPr>
            <p:spPr>
              <a:xfrm>
                <a:off x="5781110" y="3791733"/>
                <a:ext cx="360000" cy="360000"/>
              </a:xfrm>
              <a:prstGeom prst="ellipse">
                <a:avLst/>
              </a:prstGeom>
              <a:ln w="4445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99BE77-9BD1-4946-AFA6-C123A5A19A9E}"/>
                  </a:ext>
                </a:extLst>
              </p:cNvPr>
              <p:cNvSpPr/>
              <p:nvPr/>
            </p:nvSpPr>
            <p:spPr>
              <a:xfrm>
                <a:off x="5260410" y="2619100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5159B36-2805-4D09-BFF2-1BF16F6F5054}"/>
                  </a:ext>
                </a:extLst>
              </p:cNvPr>
              <p:cNvSpPr/>
              <p:nvPr/>
            </p:nvSpPr>
            <p:spPr>
              <a:xfrm>
                <a:off x="4731243" y="1886733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F9D68C1-A10D-4EF3-A6A2-0E54CC1D1045}"/>
                  </a:ext>
                </a:extLst>
              </p:cNvPr>
              <p:cNvSpPr/>
              <p:nvPr/>
            </p:nvSpPr>
            <p:spPr>
              <a:xfrm>
                <a:off x="4358710" y="4007633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4EEFD72-086F-4AF8-9898-ACE5E1528BEF}"/>
                  </a:ext>
                </a:extLst>
              </p:cNvPr>
              <p:cNvSpPr/>
              <p:nvPr/>
            </p:nvSpPr>
            <p:spPr>
              <a:xfrm>
                <a:off x="3846476" y="2619100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10A90DD-42F3-4196-A110-77CC1CA5AB60}"/>
                  </a:ext>
                </a:extLst>
              </p:cNvPr>
              <p:cNvSpPr/>
              <p:nvPr/>
            </p:nvSpPr>
            <p:spPr>
              <a:xfrm>
                <a:off x="3105643" y="4007633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ED74356-AE17-475D-81CE-87368B0786F1}"/>
                  </a:ext>
                </a:extLst>
              </p:cNvPr>
              <p:cNvSpPr/>
              <p:nvPr/>
            </p:nvSpPr>
            <p:spPr>
              <a:xfrm>
                <a:off x="3457010" y="1886733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6821B83-572B-41C2-BA7C-63990C796F78}"/>
                  </a:ext>
                </a:extLst>
              </p:cNvPr>
              <p:cNvSpPr/>
              <p:nvPr/>
            </p:nvSpPr>
            <p:spPr>
              <a:xfrm>
                <a:off x="3596710" y="3313367"/>
                <a:ext cx="360000" cy="360000"/>
              </a:xfrm>
              <a:prstGeom prst="ellipse">
                <a:avLst/>
              </a:prstGeom>
              <a:ln w="285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FD2F79F-A7A0-429D-A956-1E43ABD07320}"/>
                  </a:ext>
                </a:extLst>
              </p:cNvPr>
              <p:cNvSpPr/>
              <p:nvPr/>
            </p:nvSpPr>
            <p:spPr>
              <a:xfrm>
                <a:off x="4798976" y="3313367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F6B90CE-8DC2-474D-8CB1-E5B77C3EB2BF}"/>
                  </a:ext>
                </a:extLst>
              </p:cNvPr>
              <p:cNvSpPr/>
              <p:nvPr/>
            </p:nvSpPr>
            <p:spPr>
              <a:xfrm>
                <a:off x="2449619" y="3313367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09D7ADF-BAC2-4DC2-A3F6-AE2D693C5130}"/>
                  </a:ext>
                </a:extLst>
              </p:cNvPr>
              <p:cNvSpPr/>
              <p:nvPr/>
            </p:nvSpPr>
            <p:spPr>
              <a:xfrm>
                <a:off x="2449619" y="2619100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CE65D87-5D4E-4D96-AF70-2B262FEC844E}"/>
                  </a:ext>
                </a:extLst>
              </p:cNvPr>
              <p:cNvCxnSpPr>
                <a:cxnSpLocks/>
                <a:stCxn id="83" idx="1"/>
                <a:endCxn id="85" idx="6"/>
              </p:cNvCxnSpPr>
              <p:nvPr/>
            </p:nvCxnSpPr>
            <p:spPr>
              <a:xfrm flipH="1" flipV="1">
                <a:off x="5620410" y="2799100"/>
                <a:ext cx="628144" cy="3024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28B42DD-67F5-411E-88A6-CD5A74CCB1B1}"/>
                  </a:ext>
                </a:extLst>
              </p:cNvPr>
              <p:cNvCxnSpPr>
                <a:cxnSpLocks/>
                <a:stCxn id="82" idx="2"/>
                <a:endCxn id="86" idx="6"/>
              </p:cNvCxnSpPr>
              <p:nvPr/>
            </p:nvCxnSpPr>
            <p:spPr>
              <a:xfrm flipH="1">
                <a:off x="5091243" y="2066733"/>
                <a:ext cx="93116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9585A92-EE49-408C-BC18-47F210261ED8}"/>
                  </a:ext>
                </a:extLst>
              </p:cNvPr>
              <p:cNvCxnSpPr>
                <a:cxnSpLocks/>
                <a:stCxn id="83" idx="3"/>
                <a:endCxn id="92" idx="6"/>
              </p:cNvCxnSpPr>
              <p:nvPr/>
            </p:nvCxnSpPr>
            <p:spPr>
              <a:xfrm flipH="1">
                <a:off x="5158976" y="3356131"/>
                <a:ext cx="1089578" cy="137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123B6E4-B737-403C-9FFC-648001F0A89C}"/>
                  </a:ext>
                </a:extLst>
              </p:cNvPr>
              <p:cNvCxnSpPr>
                <a:cxnSpLocks/>
                <a:stCxn id="84" idx="1"/>
                <a:endCxn id="92" idx="5"/>
              </p:cNvCxnSpPr>
              <p:nvPr/>
            </p:nvCxnSpPr>
            <p:spPr>
              <a:xfrm flipH="1" flipV="1">
                <a:off x="5106255" y="3620646"/>
                <a:ext cx="727576" cy="2238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65B7D09-A2A2-4D77-9821-D9FD62A5A402}"/>
                  </a:ext>
                </a:extLst>
              </p:cNvPr>
              <p:cNvCxnSpPr>
                <a:cxnSpLocks/>
                <a:stCxn id="84" idx="3"/>
                <a:endCxn id="87" idx="6"/>
              </p:cNvCxnSpPr>
              <p:nvPr/>
            </p:nvCxnSpPr>
            <p:spPr>
              <a:xfrm flipH="1">
                <a:off x="4718710" y="4099012"/>
                <a:ext cx="1115121" cy="88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A796138-1CE9-410C-8CA6-68715804BEF9}"/>
                  </a:ext>
                </a:extLst>
              </p:cNvPr>
              <p:cNvCxnSpPr>
                <a:cxnSpLocks/>
                <a:stCxn id="85" idx="1"/>
                <a:endCxn id="90" idx="6"/>
              </p:cNvCxnSpPr>
              <p:nvPr/>
            </p:nvCxnSpPr>
            <p:spPr>
              <a:xfrm flipH="1" flipV="1">
                <a:off x="3817010" y="2066733"/>
                <a:ext cx="1496121" cy="6050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613C72AF-E7BE-4DD5-AFA6-DD84D5AD81DC}"/>
                  </a:ext>
                </a:extLst>
              </p:cNvPr>
              <p:cNvCxnSpPr>
                <a:cxnSpLocks/>
                <a:stCxn id="85" idx="3"/>
                <a:endCxn id="91" idx="7"/>
              </p:cNvCxnSpPr>
              <p:nvPr/>
            </p:nvCxnSpPr>
            <p:spPr>
              <a:xfrm flipH="1">
                <a:off x="3903989" y="2926379"/>
                <a:ext cx="1409142" cy="439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5D7439FD-C334-4D11-906B-B6D13212B87C}"/>
                  </a:ext>
                </a:extLst>
              </p:cNvPr>
              <p:cNvCxnSpPr>
                <a:cxnSpLocks/>
                <a:stCxn id="92" idx="1"/>
                <a:endCxn id="88" idx="5"/>
              </p:cNvCxnSpPr>
              <p:nvPr/>
            </p:nvCxnSpPr>
            <p:spPr>
              <a:xfrm flipH="1" flipV="1">
                <a:off x="4153755" y="2926379"/>
                <a:ext cx="697942" cy="439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CBE46EB-0F32-49C4-BCBD-145603E392CD}"/>
                  </a:ext>
                </a:extLst>
              </p:cNvPr>
              <p:cNvCxnSpPr>
                <a:cxnSpLocks/>
                <a:stCxn id="87" idx="2"/>
                <a:endCxn id="89" idx="6"/>
              </p:cNvCxnSpPr>
              <p:nvPr/>
            </p:nvCxnSpPr>
            <p:spPr>
              <a:xfrm flipH="1">
                <a:off x="3465643" y="4187633"/>
                <a:ext cx="89306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88C3A341-ADE8-4C78-93CA-4AEBBE990886}"/>
                  </a:ext>
                </a:extLst>
              </p:cNvPr>
              <p:cNvCxnSpPr>
                <a:cxnSpLocks/>
                <a:stCxn id="91" idx="2"/>
                <a:endCxn id="93" idx="6"/>
              </p:cNvCxnSpPr>
              <p:nvPr/>
            </p:nvCxnSpPr>
            <p:spPr>
              <a:xfrm flipH="1">
                <a:off x="2809619" y="3493367"/>
                <a:ext cx="7870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9E6E35C-C9B1-4D64-B707-5E5CC40812E1}"/>
                  </a:ext>
                </a:extLst>
              </p:cNvPr>
              <p:cNvCxnSpPr>
                <a:cxnSpLocks/>
                <a:stCxn id="88" idx="2"/>
                <a:endCxn id="94" idx="6"/>
              </p:cNvCxnSpPr>
              <p:nvPr/>
            </p:nvCxnSpPr>
            <p:spPr>
              <a:xfrm flipH="1">
                <a:off x="2809619" y="2799100"/>
                <a:ext cx="10368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81F1A9F-BFAB-4028-8354-D80496D5BE1A}"/>
                </a:ext>
              </a:extLst>
            </p:cNvPr>
            <p:cNvCxnSpPr>
              <a:cxnSpLocks/>
              <a:stCxn id="86" idx="3"/>
              <a:endCxn id="88" idx="7"/>
            </p:cNvCxnSpPr>
            <p:nvPr/>
          </p:nvCxnSpPr>
          <p:spPr>
            <a:xfrm flipH="1">
              <a:off x="4153755" y="2194012"/>
              <a:ext cx="630209" cy="4778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EF8500D-D5E3-4B22-86B4-172BE9A31A9B}"/>
              </a:ext>
            </a:extLst>
          </p:cNvPr>
          <p:cNvGrpSpPr/>
          <p:nvPr/>
        </p:nvGrpSpPr>
        <p:grpSpPr>
          <a:xfrm>
            <a:off x="1973528" y="2079255"/>
            <a:ext cx="2767538" cy="1672096"/>
            <a:chOff x="2449619" y="1886733"/>
            <a:chExt cx="4106214" cy="2480900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F9C1010-7212-43B9-9310-C131978917D4}"/>
                </a:ext>
              </a:extLst>
            </p:cNvPr>
            <p:cNvGrpSpPr/>
            <p:nvPr/>
          </p:nvGrpSpPr>
          <p:grpSpPr>
            <a:xfrm>
              <a:off x="2449619" y="1886733"/>
              <a:ext cx="4106214" cy="2480900"/>
              <a:chOff x="2449619" y="1886733"/>
              <a:chExt cx="4106214" cy="2480900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A0C8C85-3EE4-4B76-8B06-91217E193509}"/>
                  </a:ext>
                </a:extLst>
              </p:cNvPr>
              <p:cNvSpPr/>
              <p:nvPr/>
            </p:nvSpPr>
            <p:spPr>
              <a:xfrm>
                <a:off x="6022410" y="1886733"/>
                <a:ext cx="360000" cy="360000"/>
              </a:xfrm>
              <a:prstGeom prst="ellipse">
                <a:avLst/>
              </a:prstGeom>
              <a:ln w="285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D6C779A-138C-4511-85B6-84C6098D9CB1}"/>
                  </a:ext>
                </a:extLst>
              </p:cNvPr>
              <p:cNvSpPr/>
              <p:nvPr/>
            </p:nvSpPr>
            <p:spPr>
              <a:xfrm>
                <a:off x="6195833" y="3048852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6AD2DE45-DE19-4E8C-8260-3FB4F480CFA8}"/>
                  </a:ext>
                </a:extLst>
              </p:cNvPr>
              <p:cNvSpPr/>
              <p:nvPr/>
            </p:nvSpPr>
            <p:spPr>
              <a:xfrm>
                <a:off x="5781110" y="3791733"/>
                <a:ext cx="360000" cy="360000"/>
              </a:xfrm>
              <a:prstGeom prst="ellipse">
                <a:avLst/>
              </a:prstGeom>
              <a:ln w="285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322EA45-308C-42A7-98CD-3E92EDABBB66}"/>
                  </a:ext>
                </a:extLst>
              </p:cNvPr>
              <p:cNvSpPr/>
              <p:nvPr/>
            </p:nvSpPr>
            <p:spPr>
              <a:xfrm>
                <a:off x="5260410" y="2619100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209059A2-3FB5-4B35-AB27-416C20525A9A}"/>
                  </a:ext>
                </a:extLst>
              </p:cNvPr>
              <p:cNvSpPr/>
              <p:nvPr/>
            </p:nvSpPr>
            <p:spPr>
              <a:xfrm>
                <a:off x="4731243" y="1886733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9659D49-BA9A-4866-A921-C05B3F6053EF}"/>
                  </a:ext>
                </a:extLst>
              </p:cNvPr>
              <p:cNvSpPr/>
              <p:nvPr/>
            </p:nvSpPr>
            <p:spPr>
              <a:xfrm>
                <a:off x="4358710" y="4007633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FC9E84F1-9737-4CDF-B6BC-1120D1E8BFE8}"/>
                  </a:ext>
                </a:extLst>
              </p:cNvPr>
              <p:cNvSpPr/>
              <p:nvPr/>
            </p:nvSpPr>
            <p:spPr>
              <a:xfrm>
                <a:off x="3846476" y="2619100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B61DF52-ADE6-4795-A560-7B511C4F9807}"/>
                  </a:ext>
                </a:extLst>
              </p:cNvPr>
              <p:cNvSpPr/>
              <p:nvPr/>
            </p:nvSpPr>
            <p:spPr>
              <a:xfrm>
                <a:off x="3105643" y="4007633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345FB44-C00C-40DE-8D42-EE3D895753F1}"/>
                  </a:ext>
                </a:extLst>
              </p:cNvPr>
              <p:cNvSpPr/>
              <p:nvPr/>
            </p:nvSpPr>
            <p:spPr>
              <a:xfrm>
                <a:off x="3457010" y="1886733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F188F50-743C-4CFD-9593-942976BFF8AF}"/>
                  </a:ext>
                </a:extLst>
              </p:cNvPr>
              <p:cNvSpPr/>
              <p:nvPr/>
            </p:nvSpPr>
            <p:spPr>
              <a:xfrm>
                <a:off x="3596710" y="3313367"/>
                <a:ext cx="360000" cy="360000"/>
              </a:xfrm>
              <a:prstGeom prst="ellipse">
                <a:avLst/>
              </a:prstGeom>
              <a:ln w="285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1478C05-17CC-4EE8-B27A-8109A849A8E4}"/>
                  </a:ext>
                </a:extLst>
              </p:cNvPr>
              <p:cNvSpPr/>
              <p:nvPr/>
            </p:nvSpPr>
            <p:spPr>
              <a:xfrm>
                <a:off x="4798976" y="3313367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678BBDF6-75C2-4918-8604-988DAE6F1953}"/>
                  </a:ext>
                </a:extLst>
              </p:cNvPr>
              <p:cNvSpPr/>
              <p:nvPr/>
            </p:nvSpPr>
            <p:spPr>
              <a:xfrm>
                <a:off x="2449619" y="3313367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13059F9-1333-4777-95D2-4FF7D5B2ADAA}"/>
                  </a:ext>
                </a:extLst>
              </p:cNvPr>
              <p:cNvSpPr/>
              <p:nvPr/>
            </p:nvSpPr>
            <p:spPr>
              <a:xfrm>
                <a:off x="2449619" y="2619100"/>
                <a:ext cx="360000" cy="3600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/>
              </a:p>
            </p:txBody>
          </p: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E0CB620-461D-4DC0-BEB5-126FED784E12}"/>
                  </a:ext>
                </a:extLst>
              </p:cNvPr>
              <p:cNvCxnSpPr>
                <a:cxnSpLocks/>
                <a:stCxn id="202" idx="1"/>
                <a:endCxn id="204" idx="6"/>
              </p:cNvCxnSpPr>
              <p:nvPr/>
            </p:nvCxnSpPr>
            <p:spPr>
              <a:xfrm flipH="1" flipV="1">
                <a:off x="5620410" y="2799100"/>
                <a:ext cx="628144" cy="3024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2CE115B-B0BE-490B-B4EB-9182CFCA5D18}"/>
                  </a:ext>
                </a:extLst>
              </p:cNvPr>
              <p:cNvCxnSpPr>
                <a:cxnSpLocks/>
                <a:stCxn id="201" idx="2"/>
                <a:endCxn id="205" idx="6"/>
              </p:cNvCxnSpPr>
              <p:nvPr/>
            </p:nvCxnSpPr>
            <p:spPr>
              <a:xfrm flipH="1">
                <a:off x="5091243" y="2066733"/>
                <a:ext cx="93116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C21D32A9-5208-4CD5-994B-6050C92B6652}"/>
                  </a:ext>
                </a:extLst>
              </p:cNvPr>
              <p:cNvCxnSpPr>
                <a:cxnSpLocks/>
                <a:stCxn id="202" idx="3"/>
                <a:endCxn id="211" idx="6"/>
              </p:cNvCxnSpPr>
              <p:nvPr/>
            </p:nvCxnSpPr>
            <p:spPr>
              <a:xfrm flipH="1">
                <a:off x="5158976" y="3356131"/>
                <a:ext cx="1089578" cy="137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85839607-13B4-4362-9D82-2425FCF759A4}"/>
                  </a:ext>
                </a:extLst>
              </p:cNvPr>
              <p:cNvCxnSpPr>
                <a:cxnSpLocks/>
                <a:stCxn id="203" idx="1"/>
                <a:endCxn id="211" idx="5"/>
              </p:cNvCxnSpPr>
              <p:nvPr/>
            </p:nvCxnSpPr>
            <p:spPr>
              <a:xfrm flipH="1" flipV="1">
                <a:off x="5106255" y="3620646"/>
                <a:ext cx="727576" cy="2238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71AEC187-1403-4675-948D-50DFE178C9C9}"/>
                  </a:ext>
                </a:extLst>
              </p:cNvPr>
              <p:cNvCxnSpPr>
                <a:cxnSpLocks/>
                <a:stCxn id="203" idx="3"/>
                <a:endCxn id="206" idx="6"/>
              </p:cNvCxnSpPr>
              <p:nvPr/>
            </p:nvCxnSpPr>
            <p:spPr>
              <a:xfrm flipH="1">
                <a:off x="4718710" y="4099012"/>
                <a:ext cx="1115121" cy="88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54F68077-9D77-4B1B-B9CD-A6928F91E7EF}"/>
                  </a:ext>
                </a:extLst>
              </p:cNvPr>
              <p:cNvCxnSpPr>
                <a:cxnSpLocks/>
                <a:stCxn id="204" idx="1"/>
                <a:endCxn id="209" idx="6"/>
              </p:cNvCxnSpPr>
              <p:nvPr/>
            </p:nvCxnSpPr>
            <p:spPr>
              <a:xfrm flipH="1" flipV="1">
                <a:off x="3817010" y="2066733"/>
                <a:ext cx="1496121" cy="6050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F1297AD-10F4-40EB-967C-CA264E8E8A8F}"/>
                  </a:ext>
                </a:extLst>
              </p:cNvPr>
              <p:cNvCxnSpPr>
                <a:cxnSpLocks/>
                <a:stCxn id="204" idx="3"/>
                <a:endCxn id="210" idx="7"/>
              </p:cNvCxnSpPr>
              <p:nvPr/>
            </p:nvCxnSpPr>
            <p:spPr>
              <a:xfrm flipH="1">
                <a:off x="3903989" y="2926379"/>
                <a:ext cx="1409142" cy="439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5AA95108-C8A9-46B0-BE9C-407E6BBF3BCB}"/>
                  </a:ext>
                </a:extLst>
              </p:cNvPr>
              <p:cNvCxnSpPr>
                <a:cxnSpLocks/>
                <a:stCxn id="211" idx="1"/>
                <a:endCxn id="207" idx="5"/>
              </p:cNvCxnSpPr>
              <p:nvPr/>
            </p:nvCxnSpPr>
            <p:spPr>
              <a:xfrm flipH="1" flipV="1">
                <a:off x="4153755" y="2926379"/>
                <a:ext cx="697942" cy="439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FB740257-7495-4A43-AE62-3B2EC521FC5E}"/>
                  </a:ext>
                </a:extLst>
              </p:cNvPr>
              <p:cNvCxnSpPr>
                <a:cxnSpLocks/>
                <a:stCxn id="206" idx="2"/>
                <a:endCxn id="208" idx="6"/>
              </p:cNvCxnSpPr>
              <p:nvPr/>
            </p:nvCxnSpPr>
            <p:spPr>
              <a:xfrm flipH="1">
                <a:off x="3465643" y="4187633"/>
                <a:ext cx="89306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113DDB7B-D3AC-44D8-B193-A5E86E5D5B2B}"/>
                  </a:ext>
                </a:extLst>
              </p:cNvPr>
              <p:cNvCxnSpPr>
                <a:cxnSpLocks/>
                <a:stCxn id="210" idx="2"/>
                <a:endCxn id="212" idx="6"/>
              </p:cNvCxnSpPr>
              <p:nvPr/>
            </p:nvCxnSpPr>
            <p:spPr>
              <a:xfrm flipH="1">
                <a:off x="2809619" y="3493367"/>
                <a:ext cx="7870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7E3060D7-DAA2-45B8-AEFD-EF713A26F75D}"/>
                  </a:ext>
                </a:extLst>
              </p:cNvPr>
              <p:cNvCxnSpPr>
                <a:cxnSpLocks/>
                <a:stCxn id="207" idx="2"/>
                <a:endCxn id="213" idx="6"/>
              </p:cNvCxnSpPr>
              <p:nvPr/>
            </p:nvCxnSpPr>
            <p:spPr>
              <a:xfrm flipH="1">
                <a:off x="2809619" y="2799100"/>
                <a:ext cx="10368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16AE7923-1C4A-448E-B4C9-EB626A001934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4153755" y="2194012"/>
              <a:ext cx="630209" cy="4778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Arrow: Right 226">
            <a:extLst>
              <a:ext uri="{FF2B5EF4-FFF2-40B4-BE49-F238E27FC236}">
                <a16:creationId xmlns:a16="http://schemas.microsoft.com/office/drawing/2014/main" id="{DD3C552D-1FA0-4BCF-99DD-3D3FDE6033B5}"/>
              </a:ext>
            </a:extLst>
          </p:cNvPr>
          <p:cNvSpPr/>
          <p:nvPr/>
        </p:nvSpPr>
        <p:spPr>
          <a:xfrm>
            <a:off x="5156064" y="2483717"/>
            <a:ext cx="330911" cy="8682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Arrow: Right 227">
            <a:extLst>
              <a:ext uri="{FF2B5EF4-FFF2-40B4-BE49-F238E27FC236}">
                <a16:creationId xmlns:a16="http://schemas.microsoft.com/office/drawing/2014/main" id="{7B21575B-6D57-42FC-AFEC-0EFE79B2EF0B}"/>
              </a:ext>
            </a:extLst>
          </p:cNvPr>
          <p:cNvSpPr/>
          <p:nvPr/>
        </p:nvSpPr>
        <p:spPr>
          <a:xfrm>
            <a:off x="8147434" y="2483717"/>
            <a:ext cx="330911" cy="8682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9C5F6D07-0B6F-4E83-B204-9D4F73118381}"/>
              </a:ext>
            </a:extLst>
          </p:cNvPr>
          <p:cNvGrpSpPr/>
          <p:nvPr/>
        </p:nvGrpSpPr>
        <p:grpSpPr>
          <a:xfrm>
            <a:off x="5516965" y="2079255"/>
            <a:ext cx="2584437" cy="2210330"/>
            <a:chOff x="4820607" y="1898208"/>
            <a:chExt cx="2584437" cy="2210330"/>
          </a:xfrm>
        </p:grpSpPr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70CFEE36-3AAE-49B4-8F5D-4D18C5D27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5221" y="3508715"/>
              <a:ext cx="599823" cy="599823"/>
            </a:xfrm>
            <a:prstGeom prst="rect">
              <a:avLst/>
            </a:prstGeom>
          </p:spPr>
        </p:pic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BD454F7F-066D-4685-803E-44DD775F166C}"/>
                </a:ext>
              </a:extLst>
            </p:cNvPr>
            <p:cNvGrpSpPr/>
            <p:nvPr/>
          </p:nvGrpSpPr>
          <p:grpSpPr>
            <a:xfrm>
              <a:off x="4820607" y="1898208"/>
              <a:ext cx="1854087" cy="1929590"/>
              <a:chOff x="5163507" y="1898208"/>
              <a:chExt cx="1854087" cy="1929590"/>
            </a:xfrm>
          </p:grpSpPr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8970404C-7179-433D-8650-EB8C43531B9B}"/>
                  </a:ext>
                </a:extLst>
              </p:cNvPr>
              <p:cNvGrpSpPr/>
              <p:nvPr/>
            </p:nvGrpSpPr>
            <p:grpSpPr>
              <a:xfrm>
                <a:off x="5171661" y="1898208"/>
                <a:ext cx="1845933" cy="1672096"/>
                <a:chOff x="3817010" y="1886733"/>
                <a:chExt cx="2738823" cy="2480900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F543536A-0F07-4F46-91DC-EB1833F91FEA}"/>
                    </a:ext>
                  </a:extLst>
                </p:cNvPr>
                <p:cNvGrpSpPr/>
                <p:nvPr/>
              </p:nvGrpSpPr>
              <p:grpSpPr>
                <a:xfrm>
                  <a:off x="3817010" y="1886733"/>
                  <a:ext cx="2738823" cy="2480900"/>
                  <a:chOff x="3817010" y="1886733"/>
                  <a:chExt cx="2738823" cy="2480900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A692A337-2815-4D19-A468-C5C2C46DFF26}"/>
                      </a:ext>
                    </a:extLst>
                  </p:cNvPr>
                  <p:cNvSpPr/>
                  <p:nvPr/>
                </p:nvSpPr>
                <p:spPr>
                  <a:xfrm>
                    <a:off x="6022410" y="1886733"/>
                    <a:ext cx="360000" cy="360000"/>
                  </a:xfrm>
                  <a:prstGeom prst="ellipse">
                    <a:avLst/>
                  </a:prstGeom>
                  <a:ln w="44450" cmpd="dbl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6080A828-E26A-4D15-A291-0DD5E4B3ED12}"/>
                      </a:ext>
                    </a:extLst>
                  </p:cNvPr>
                  <p:cNvSpPr/>
                  <p:nvPr/>
                </p:nvSpPr>
                <p:spPr>
                  <a:xfrm>
                    <a:off x="6195833" y="3048852"/>
                    <a:ext cx="360000" cy="360000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8183766B-2F9D-458C-89E0-A35CEA1C4E2E}"/>
                      </a:ext>
                    </a:extLst>
                  </p:cNvPr>
                  <p:cNvSpPr/>
                  <p:nvPr/>
                </p:nvSpPr>
                <p:spPr>
                  <a:xfrm>
                    <a:off x="5781110" y="3791733"/>
                    <a:ext cx="360000" cy="360000"/>
                  </a:xfrm>
                  <a:prstGeom prst="ellipse">
                    <a:avLst/>
                  </a:prstGeom>
                  <a:ln w="44450" cmpd="dbl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937C2CC4-2FD6-4D46-96D0-0053EBA6B79C}"/>
                      </a:ext>
                    </a:extLst>
                  </p:cNvPr>
                  <p:cNvSpPr/>
                  <p:nvPr/>
                </p:nvSpPr>
                <p:spPr>
                  <a:xfrm>
                    <a:off x="5260410" y="2619100"/>
                    <a:ext cx="360000" cy="360000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28550C5B-ED1C-4737-8787-0D9BBB1D5662}"/>
                      </a:ext>
                    </a:extLst>
                  </p:cNvPr>
                  <p:cNvSpPr/>
                  <p:nvPr/>
                </p:nvSpPr>
                <p:spPr>
                  <a:xfrm>
                    <a:off x="4731243" y="1886733"/>
                    <a:ext cx="360000" cy="360000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55F63952-D53A-4B9E-98CA-6888DA2024D2}"/>
                      </a:ext>
                    </a:extLst>
                  </p:cNvPr>
                  <p:cNvSpPr/>
                  <p:nvPr/>
                </p:nvSpPr>
                <p:spPr>
                  <a:xfrm>
                    <a:off x="4358710" y="4007633"/>
                    <a:ext cx="360000" cy="360000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0B8F2E22-A9AB-4560-9FBE-91ABC001841D}"/>
                      </a:ext>
                    </a:extLst>
                  </p:cNvPr>
                  <p:cNvSpPr/>
                  <p:nvPr/>
                </p:nvSpPr>
                <p:spPr>
                  <a:xfrm>
                    <a:off x="3846476" y="2619100"/>
                    <a:ext cx="360000" cy="360000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01A7722D-66DD-4FD2-BF98-F0DD818B716C}"/>
                      </a:ext>
                    </a:extLst>
                  </p:cNvPr>
                  <p:cNvSpPr/>
                  <p:nvPr/>
                </p:nvSpPr>
                <p:spPr>
                  <a:xfrm>
                    <a:off x="4798976" y="3313367"/>
                    <a:ext cx="360000" cy="360000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cxnSp>
                <p:nvCxnSpPr>
                  <p:cNvPr id="287" name="Straight Arrow Connector 286">
                    <a:extLst>
                      <a:ext uri="{FF2B5EF4-FFF2-40B4-BE49-F238E27FC236}">
                        <a16:creationId xmlns:a16="http://schemas.microsoft.com/office/drawing/2014/main" id="{1B6D7EBD-CD90-4250-8661-1844D347188E}"/>
                      </a:ext>
                    </a:extLst>
                  </p:cNvPr>
                  <p:cNvCxnSpPr>
                    <a:cxnSpLocks/>
                    <a:stCxn id="275" idx="1"/>
                    <a:endCxn id="277" idx="6"/>
                  </p:cNvCxnSpPr>
                  <p:nvPr/>
                </p:nvCxnSpPr>
                <p:spPr>
                  <a:xfrm flipH="1" flipV="1">
                    <a:off x="5620410" y="2799100"/>
                    <a:ext cx="628144" cy="3024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Arrow Connector 287">
                    <a:extLst>
                      <a:ext uri="{FF2B5EF4-FFF2-40B4-BE49-F238E27FC236}">
                        <a16:creationId xmlns:a16="http://schemas.microsoft.com/office/drawing/2014/main" id="{028EADBA-BF87-49A0-B9FD-BD244A2BBAD5}"/>
                      </a:ext>
                    </a:extLst>
                  </p:cNvPr>
                  <p:cNvCxnSpPr>
                    <a:cxnSpLocks/>
                    <a:stCxn id="274" idx="2"/>
                    <a:endCxn id="278" idx="6"/>
                  </p:cNvCxnSpPr>
                  <p:nvPr/>
                </p:nvCxnSpPr>
                <p:spPr>
                  <a:xfrm flipH="1">
                    <a:off x="5091243" y="2066733"/>
                    <a:ext cx="93116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Arrow Connector 288">
                    <a:extLst>
                      <a:ext uri="{FF2B5EF4-FFF2-40B4-BE49-F238E27FC236}">
                        <a16:creationId xmlns:a16="http://schemas.microsoft.com/office/drawing/2014/main" id="{DB4685FC-BA22-4F9E-A4BE-FF928FEC972C}"/>
                      </a:ext>
                    </a:extLst>
                  </p:cNvPr>
                  <p:cNvCxnSpPr>
                    <a:cxnSpLocks/>
                    <a:stCxn id="275" idx="3"/>
                    <a:endCxn id="284" idx="6"/>
                  </p:cNvCxnSpPr>
                  <p:nvPr/>
                </p:nvCxnSpPr>
                <p:spPr>
                  <a:xfrm flipH="1">
                    <a:off x="5158976" y="3356131"/>
                    <a:ext cx="1089578" cy="13723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Arrow Connector 289">
                    <a:extLst>
                      <a:ext uri="{FF2B5EF4-FFF2-40B4-BE49-F238E27FC236}">
                        <a16:creationId xmlns:a16="http://schemas.microsoft.com/office/drawing/2014/main" id="{71E36FAF-19BE-4F86-86D0-9D3607C8D628}"/>
                      </a:ext>
                    </a:extLst>
                  </p:cNvPr>
                  <p:cNvCxnSpPr>
                    <a:cxnSpLocks/>
                    <a:stCxn id="276" idx="1"/>
                    <a:endCxn id="284" idx="5"/>
                  </p:cNvCxnSpPr>
                  <p:nvPr/>
                </p:nvCxnSpPr>
                <p:spPr>
                  <a:xfrm flipH="1" flipV="1">
                    <a:off x="5106255" y="3620646"/>
                    <a:ext cx="727576" cy="22380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Arrow Connector 290">
                    <a:extLst>
                      <a:ext uri="{FF2B5EF4-FFF2-40B4-BE49-F238E27FC236}">
                        <a16:creationId xmlns:a16="http://schemas.microsoft.com/office/drawing/2014/main" id="{AB22C8FC-CC4E-40C7-B530-4416A2404B8E}"/>
                      </a:ext>
                    </a:extLst>
                  </p:cNvPr>
                  <p:cNvCxnSpPr>
                    <a:cxnSpLocks/>
                    <a:stCxn id="276" idx="3"/>
                    <a:endCxn id="279" idx="6"/>
                  </p:cNvCxnSpPr>
                  <p:nvPr/>
                </p:nvCxnSpPr>
                <p:spPr>
                  <a:xfrm flipH="1">
                    <a:off x="4718710" y="4099012"/>
                    <a:ext cx="1115121" cy="8862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Arrow Connector 291">
                    <a:extLst>
                      <a:ext uri="{FF2B5EF4-FFF2-40B4-BE49-F238E27FC236}">
                        <a16:creationId xmlns:a16="http://schemas.microsoft.com/office/drawing/2014/main" id="{9DCC0AB2-C6B5-4421-92C1-48FC520BC00A}"/>
                      </a:ext>
                    </a:extLst>
                  </p:cNvPr>
                  <p:cNvCxnSpPr>
                    <a:cxnSpLocks/>
                    <a:stCxn id="277" idx="1"/>
                  </p:cNvCxnSpPr>
                  <p:nvPr/>
                </p:nvCxnSpPr>
                <p:spPr>
                  <a:xfrm flipH="1" flipV="1">
                    <a:off x="3817010" y="2066733"/>
                    <a:ext cx="1496121" cy="6050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Arrow Connector 292">
                    <a:extLst>
                      <a:ext uri="{FF2B5EF4-FFF2-40B4-BE49-F238E27FC236}">
                        <a16:creationId xmlns:a16="http://schemas.microsoft.com/office/drawing/2014/main" id="{6648BE98-7913-4636-B544-6FC548E6D164}"/>
                      </a:ext>
                    </a:extLst>
                  </p:cNvPr>
                  <p:cNvCxnSpPr>
                    <a:cxnSpLocks/>
                    <a:stCxn id="277" idx="3"/>
                  </p:cNvCxnSpPr>
                  <p:nvPr/>
                </p:nvCxnSpPr>
                <p:spPr>
                  <a:xfrm flipH="1">
                    <a:off x="3903989" y="2926379"/>
                    <a:ext cx="1409142" cy="43970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Arrow Connector 293">
                    <a:extLst>
                      <a:ext uri="{FF2B5EF4-FFF2-40B4-BE49-F238E27FC236}">
                        <a16:creationId xmlns:a16="http://schemas.microsoft.com/office/drawing/2014/main" id="{5BF27956-827B-4033-BEE6-FAF1E52288D1}"/>
                      </a:ext>
                    </a:extLst>
                  </p:cNvPr>
                  <p:cNvCxnSpPr>
                    <a:cxnSpLocks/>
                    <a:stCxn id="284" idx="1"/>
                    <a:endCxn id="280" idx="5"/>
                  </p:cNvCxnSpPr>
                  <p:nvPr/>
                </p:nvCxnSpPr>
                <p:spPr>
                  <a:xfrm flipH="1" flipV="1">
                    <a:off x="4153755" y="2926379"/>
                    <a:ext cx="697942" cy="43970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3" name="Straight Arrow Connector 272">
                  <a:extLst>
                    <a:ext uri="{FF2B5EF4-FFF2-40B4-BE49-F238E27FC236}">
                      <a16:creationId xmlns:a16="http://schemas.microsoft.com/office/drawing/2014/main" id="{8FF8D618-503B-4CFD-BD16-D5DFA87D4A48}"/>
                    </a:ext>
                  </a:extLst>
                </p:cNvPr>
                <p:cNvCxnSpPr>
                  <a:cxnSpLocks/>
                  <a:stCxn id="278" idx="3"/>
                  <a:endCxn id="280" idx="7"/>
                </p:cNvCxnSpPr>
                <p:nvPr/>
              </p:nvCxnSpPr>
              <p:spPr>
                <a:xfrm flipH="1">
                  <a:off x="4153755" y="2194012"/>
                  <a:ext cx="630209" cy="4778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CEF164A9-5FDB-45DD-A119-449F69C8EAAE}"/>
                  </a:ext>
                </a:extLst>
              </p:cNvPr>
              <p:cNvSpPr/>
              <p:nvPr/>
            </p:nvSpPr>
            <p:spPr>
              <a:xfrm>
                <a:off x="5163507" y="1898208"/>
                <a:ext cx="877089" cy="1929590"/>
              </a:xfrm>
              <a:prstGeom prst="rect">
                <a:avLst/>
              </a:prstGeom>
              <a:gradFill flip="none" rotWithShape="1">
                <a:gsLst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5" name="Arc 304">
            <a:extLst>
              <a:ext uri="{FF2B5EF4-FFF2-40B4-BE49-F238E27FC236}">
                <a16:creationId xmlns:a16="http://schemas.microsoft.com/office/drawing/2014/main" id="{516DE578-C967-43BC-9B0E-AE2C88E8191F}"/>
              </a:ext>
            </a:extLst>
          </p:cNvPr>
          <p:cNvSpPr/>
          <p:nvPr/>
        </p:nvSpPr>
        <p:spPr>
          <a:xfrm>
            <a:off x="7003922" y="2225022"/>
            <a:ext cx="752830" cy="2907048"/>
          </a:xfrm>
          <a:prstGeom prst="arc">
            <a:avLst>
              <a:gd name="adj1" fmla="val 16078920"/>
              <a:gd name="adj2" fmla="val 0"/>
            </a:avLst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Arc 305">
            <a:extLst>
              <a:ext uri="{FF2B5EF4-FFF2-40B4-BE49-F238E27FC236}">
                <a16:creationId xmlns:a16="http://schemas.microsoft.com/office/drawing/2014/main" id="{36115732-5779-4A27-9BA5-F80AFF2F7947}"/>
              </a:ext>
            </a:extLst>
          </p:cNvPr>
          <p:cNvSpPr/>
          <p:nvPr/>
        </p:nvSpPr>
        <p:spPr>
          <a:xfrm>
            <a:off x="6524835" y="3508905"/>
            <a:ext cx="1335708" cy="1791495"/>
          </a:xfrm>
          <a:prstGeom prst="arc">
            <a:avLst>
              <a:gd name="adj1" fmla="val 16078920"/>
              <a:gd name="adj2" fmla="val 18025907"/>
            </a:avLst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Treffer, Arian (external - Partner)</dc:creator>
  <cp:lastModifiedBy>Treffer, Arian (external - Partner)</cp:lastModifiedBy>
  <cp:revision>15</cp:revision>
  <dcterms:created xsi:type="dcterms:W3CDTF">2018-07-16T09:59:01Z</dcterms:created>
  <dcterms:modified xsi:type="dcterms:W3CDTF">2018-07-18T14:02:28Z</dcterms:modified>
</cp:coreProperties>
</file>