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2B37-C4EC-4595-A865-B519C6919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800F-4E88-4F2A-AEE9-C854F2535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7A57-FCB8-4776-83CE-E0BF1384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2C3-C621-41CE-B174-43CFC5C945C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F80C-E4A7-4E9B-A955-8C6A8D97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BCDB3-EDC7-495E-9433-2394E0AA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EDA3-0F8A-43B8-8B32-106F59A0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263-A082-42F8-8036-97E2C3B2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22CB4-99FE-4713-B06D-660696C2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A72A-CDF7-464C-86F4-4CFFC81E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2C3-C621-41CE-B174-43CFC5C945C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71EA-B6E6-4D27-BBCB-C5FC2739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01469-E87C-4553-AC2D-2D70A532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EDA3-0F8A-43B8-8B32-106F59A0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CAF3F-8793-4DD8-8821-5005B9A94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50FFD-0D59-46DF-B319-93C821828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BB80-1876-4FA9-AF89-A507F3E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2C3-C621-41CE-B174-43CFC5C945C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9DD8-C77C-4C3E-A6E4-12712EAB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CDD0-D5CA-40FB-8565-2A4E52A1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EDA3-0F8A-43B8-8B32-106F59A0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BB50-E770-4B4D-A4F2-44F4A703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1A10-336A-433E-913A-F1B52423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7A391-67B7-47EF-87B3-53792D4A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2C3-C621-41CE-B174-43CFC5C945C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86933-33A5-4C76-A86F-77456CA0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9E73-97FE-4F22-8B5D-E3D9ED52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EDA3-0F8A-43B8-8B32-106F59A0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2A01-9DC0-4469-99C1-BC9F3C6D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9B08-B864-4B0B-A3B1-A0C622C6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B3C4-5D68-4680-9D5F-584C29C4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2C3-C621-41CE-B174-43CFC5C945C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E55A-8931-4E26-8717-B5EEAF8F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C027-EDA9-4944-8E83-80075541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EDA3-0F8A-43B8-8B32-106F59A0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20F4-D79E-4DAF-B111-83E021DD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C6DB-7245-40CD-9567-9317A1FC4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39617-136E-4FC3-9D76-B09D7C02C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965DF-5943-4CA1-B7B3-AB454DFC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2C3-C621-41CE-B174-43CFC5C945C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E15B-1239-4BCF-8ACB-A2AD83DC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FA61-4577-46B9-91C5-1B84AB2E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EDA3-0F8A-43B8-8B32-106F59A0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A510-174D-49DC-87E1-BBC67E62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2298F-8754-4670-8439-266C5DC39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7C7F-A80C-461B-A1FB-DDDF5D543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0209D-16A5-4664-A8D8-1DAD31294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69D25-7EF2-4824-96EA-5181DEB30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0E894-D68A-4E1B-8CDF-0F086D0D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2C3-C621-41CE-B174-43CFC5C945C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E68A-7776-49D1-BE2D-B61904BC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0781-F058-444A-8348-DC45BF3E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EDA3-0F8A-43B8-8B32-106F59A0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6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C1F8-43A4-4C3A-A32B-4EC118C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7C2C0-9E93-4787-B2B6-1A39F45E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2C3-C621-41CE-B174-43CFC5C945C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7A8C0-2F42-4F85-8EE5-3793FFF8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C9C49-0529-482C-9075-E86B2E5E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EDA3-0F8A-43B8-8B32-106F59A0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74DC4-26F3-4CD6-8AA7-601F64AF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2C3-C621-41CE-B174-43CFC5C945C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7D617-B4FC-47E7-B8AF-5C680E54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F2BA7-EC6F-4558-B74D-5E034A03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EDA3-0F8A-43B8-8B32-106F59A0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2099-645E-4AF6-AFBE-237E7E6C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202A-AF34-401B-B984-50D6DE8C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51195-14B1-4C08-850F-A48C0A42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1585-AC8F-4C2A-B813-2F088606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2C3-C621-41CE-B174-43CFC5C945C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207FB-DEBE-40EF-A474-6F29512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3B48E-9E61-4E9F-AA66-50BD7C1A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EDA3-0F8A-43B8-8B32-106F59A0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FB05-2081-45B2-8B12-6DD1309E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F3CE7-C5A5-4EF8-9283-A37DA2A5C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FC96C-A7A1-4A5C-B41C-04A1F0751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EBCAA-35ED-47AB-91E1-0E021EBE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2C3-C621-41CE-B174-43CFC5C945C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913A-74DA-4B7B-878C-C809FEBB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1286E-7BCB-4134-A889-CEFA41BD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EDA3-0F8A-43B8-8B32-106F59A0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4C57-3BA4-4E52-91D8-77C21823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44034-108C-4BBC-B158-CBD4D822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CE26-24F1-431F-8360-B7A4E0B87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62C3-C621-41CE-B174-43CFC5C945C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415F-4EA2-44A6-A0A6-39CB7F459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380E5-A10A-48DF-9CFD-0223B0C38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6EDA3-0F8A-43B8-8B32-106F59A0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390A0-27B5-4B98-ACD5-7D5C60F7FA6C}"/>
              </a:ext>
            </a:extLst>
          </p:cNvPr>
          <p:cNvSpPr/>
          <p:nvPr/>
        </p:nvSpPr>
        <p:spPr>
          <a:xfrm>
            <a:off x="4699070" y="1248029"/>
            <a:ext cx="1878227" cy="6549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Form hypothesis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A6292-EF8F-4150-8D59-565FE6FCD79F}"/>
              </a:ext>
            </a:extLst>
          </p:cNvPr>
          <p:cNvSpPr/>
          <p:nvPr/>
        </p:nvSpPr>
        <p:spPr>
          <a:xfrm>
            <a:off x="4699070" y="2283116"/>
            <a:ext cx="1878227" cy="6549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hypothesis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BB5BB3D-2B00-44B3-895E-D2A73D41444E}"/>
              </a:ext>
            </a:extLst>
          </p:cNvPr>
          <p:cNvSpPr/>
          <p:nvPr/>
        </p:nvSpPr>
        <p:spPr>
          <a:xfrm>
            <a:off x="4570765" y="3318203"/>
            <a:ext cx="2134836" cy="90121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Hypothesis confirmed?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579FA9C-911E-4146-B61D-639059D4B66F}"/>
              </a:ext>
            </a:extLst>
          </p:cNvPr>
          <p:cNvSpPr/>
          <p:nvPr/>
        </p:nvSpPr>
        <p:spPr>
          <a:xfrm>
            <a:off x="4570765" y="4599600"/>
            <a:ext cx="2134836" cy="90121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Root-cause found?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D76FB-E50B-488B-A776-1CA5FBB569F1}"/>
              </a:ext>
            </a:extLst>
          </p:cNvPr>
          <p:cNvSpPr/>
          <p:nvPr/>
        </p:nvSpPr>
        <p:spPr>
          <a:xfrm>
            <a:off x="4699069" y="5880996"/>
            <a:ext cx="1878227" cy="6549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Repair defect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CB84D4-5244-462D-9DBC-40DCD680B482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H="1" flipV="1">
            <a:off x="6577297" y="1575484"/>
            <a:ext cx="128304" cy="2193329"/>
          </a:xfrm>
          <a:prstGeom prst="bentConnector3">
            <a:avLst>
              <a:gd name="adj1" fmla="val -447835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FC0988-E2EA-43B3-A685-CD85D2AC589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638184" y="1902938"/>
            <a:ext cx="0" cy="38017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0E42C9-FF31-4931-8653-4D7FCA9D0FF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638183" y="2938025"/>
            <a:ext cx="1" cy="38017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D38CC0-AE84-4E5A-B56E-0F6A3A3E52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38183" y="4219422"/>
            <a:ext cx="0" cy="38017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F3C539-C0FD-458F-A581-641379F32BD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38183" y="5500819"/>
            <a:ext cx="0" cy="380177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9">
            <a:extLst>
              <a:ext uri="{FF2B5EF4-FFF2-40B4-BE49-F238E27FC236}">
                <a16:creationId xmlns:a16="http://schemas.microsoft.com/office/drawing/2014/main" id="{2E6C15C5-486A-4C3A-A76D-BD811F8C1B89}"/>
              </a:ext>
            </a:extLst>
          </p:cNvPr>
          <p:cNvCxnSpPr>
            <a:cxnSpLocks/>
            <a:stCxn id="7" idx="3"/>
            <a:endCxn id="40" idx="3"/>
          </p:cNvCxnSpPr>
          <p:nvPr/>
        </p:nvCxnSpPr>
        <p:spPr>
          <a:xfrm flipH="1" flipV="1">
            <a:off x="6577296" y="540397"/>
            <a:ext cx="128305" cy="4509813"/>
          </a:xfrm>
          <a:prstGeom prst="bentConnector3">
            <a:avLst>
              <a:gd name="adj1" fmla="val -544138"/>
            </a:avLst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C0FD491-70B2-4E75-9200-79B1DCF9B67C}"/>
              </a:ext>
            </a:extLst>
          </p:cNvPr>
          <p:cNvSpPr txBox="1"/>
          <p:nvPr/>
        </p:nvSpPr>
        <p:spPr>
          <a:xfrm>
            <a:off x="5638182" y="417754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[yes]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BD583-288C-41D9-8AB9-0FC82B501DF5}"/>
              </a:ext>
            </a:extLst>
          </p:cNvPr>
          <p:cNvSpPr txBox="1"/>
          <p:nvPr/>
        </p:nvSpPr>
        <p:spPr>
          <a:xfrm>
            <a:off x="5638181" y="545002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[yes]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C504E9-5126-4F8B-B4CB-F15056C8FAE6}"/>
              </a:ext>
            </a:extLst>
          </p:cNvPr>
          <p:cNvSpPr txBox="1"/>
          <p:nvPr/>
        </p:nvSpPr>
        <p:spPr>
          <a:xfrm>
            <a:off x="6641449" y="33841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[no]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9DE33F-CC5D-4B2C-8B0C-8B1CC5A89212}"/>
              </a:ext>
            </a:extLst>
          </p:cNvPr>
          <p:cNvSpPr txBox="1"/>
          <p:nvPr/>
        </p:nvSpPr>
        <p:spPr>
          <a:xfrm>
            <a:off x="6641448" y="46678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[no]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9321E2-E5E3-460F-90C7-361663C759CF}"/>
              </a:ext>
            </a:extLst>
          </p:cNvPr>
          <p:cNvSpPr/>
          <p:nvPr/>
        </p:nvSpPr>
        <p:spPr>
          <a:xfrm>
            <a:off x="4699069" y="212942"/>
            <a:ext cx="1878227" cy="6549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Observe failure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BC3166-4FC2-4833-BEA2-9E0C11573A7C}"/>
              </a:ext>
            </a:extLst>
          </p:cNvPr>
          <p:cNvCxnSpPr>
            <a:cxnSpLocks/>
            <a:stCxn id="40" idx="2"/>
            <a:endCxn id="4" idx="0"/>
          </p:cNvCxnSpPr>
          <p:nvPr/>
        </p:nvCxnSpPr>
        <p:spPr>
          <a:xfrm>
            <a:off x="5638183" y="867851"/>
            <a:ext cx="1" cy="38017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4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Treffer, Arian (external - Partner)</dc:creator>
  <cp:lastModifiedBy>Treffer, Arian (external - Partner)</cp:lastModifiedBy>
  <cp:revision>3</cp:revision>
  <dcterms:created xsi:type="dcterms:W3CDTF">2018-03-14T10:50:24Z</dcterms:created>
  <dcterms:modified xsi:type="dcterms:W3CDTF">2018-03-14T11:00:28Z</dcterms:modified>
</cp:coreProperties>
</file>