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7E0"/>
    <a:srgbClr val="8EB4E3"/>
    <a:srgbClr val="EBF1DE"/>
    <a:srgbClr val="FDEADA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3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A692-26F9-4BC8-8FF1-A0973934E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D685B-7A7E-434B-890F-EA4D908CC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54C1-5374-44E7-B057-42E2D389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946-1C36-4F49-89B1-312A0FB67C6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DB99-7092-4E65-933E-2804C34B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A7BE-4224-40DC-9BBA-1F1E42EB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C82-BB94-4D3D-9DEA-2D2C93147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A754-F6CE-4B98-BA40-249F7090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F3F22-145B-4F1C-B5A9-145390811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D243F-1792-4B89-B615-9DC06FF2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946-1C36-4F49-89B1-312A0FB67C6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E8A98-1D20-48C7-8933-D3206047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E5746-2E95-4639-B4F6-A8112ACC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C82-BB94-4D3D-9DEA-2D2C93147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D8670-2038-4B51-B1DB-C8C9A1F49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66C57-6567-4B7F-8202-2A5E05F4B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DC88E-6773-452B-8A13-9F8DAAD2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946-1C36-4F49-89B1-312A0FB67C6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20E80-81E0-45C1-A81E-EEB75F8D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EB4D-5EB9-4223-85B9-DAEA462E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C82-BB94-4D3D-9DEA-2D2C93147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5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62D5-419A-40E3-8849-711C4718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7E78-8FEE-49F2-A2D4-BBE630AB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E87A-6687-47D9-A46B-80712E74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946-1C36-4F49-89B1-312A0FB67C6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E5C11-2FB9-43C6-BEC8-60383CB4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E4E8-9D06-4A3D-9E1B-3CE8EE4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C82-BB94-4D3D-9DEA-2D2C93147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1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43D5-8092-4D3D-842F-57EA41DE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04080-48B5-4FA1-8C3E-30C11227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7F91-183A-45C2-98FD-9E3B37B9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946-1C36-4F49-89B1-312A0FB67C6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5D42-4C29-4125-974B-E0C8956E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09B07-C06B-4F9D-A6EE-E3874033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C82-BB94-4D3D-9DEA-2D2C93147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9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D4C6-A129-4EDF-B224-0F7C59DA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3D87-8597-4AE1-BFBD-DAB22B25C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F7905-05D0-4143-9C16-889DF7D4D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4113C-8995-405E-AA24-9AD44B99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946-1C36-4F49-89B1-312A0FB67C6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2FEB6-A158-4FF0-A88C-F0292EE7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1D90D-5FE9-4819-9E45-666D301C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C82-BB94-4D3D-9DEA-2D2C93147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8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B9BB-64C0-40CC-BAA9-16976745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0A317-7B75-44A7-8D93-7FAA8AC8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51E9A-9438-44E9-8BBF-AFBF37649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DBC6E-4E34-47F9-B7AE-E3976B403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0D41A-0CCC-4A43-9790-30531DFBA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47B05-52ED-4211-8A15-FA117442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946-1C36-4F49-89B1-312A0FB67C6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3CB52-91B7-449B-9292-687DAF74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E9F-0612-4167-8F11-9D578BEF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C82-BB94-4D3D-9DEA-2D2C93147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3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123D-0D3D-4079-A461-4F991047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BB610-1FF6-4E4F-AECA-5F7D52DC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946-1C36-4F49-89B1-312A0FB67C6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41F89-BC5C-4C8F-A02D-5061CF7F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A3D54-7FDC-4ACC-9AA3-86253624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C82-BB94-4D3D-9DEA-2D2C93147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6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7EAEA-AB43-4236-A14F-D2F78508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946-1C36-4F49-89B1-312A0FB67C6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2C36E-A9C8-4C90-80AF-FA7E9885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4BF89-8B99-49FF-B75A-3D2E6624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C82-BB94-4D3D-9DEA-2D2C93147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9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1D76-E398-42B3-A474-042D42AE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90E2-2164-4D8F-AF50-8F2277E19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682B0-005A-491C-B5F9-EEDF10791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9A370-A548-44D1-B995-12700DBD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946-1C36-4F49-89B1-312A0FB67C6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D4CE-4122-420D-9E8F-2ECBD747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40D2C-F992-4C03-9DE2-39544640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C82-BB94-4D3D-9DEA-2D2C93147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E56A-3373-4F72-8670-E7C002A6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596AE-8C2E-4585-AE87-11A0E5CE3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8FA52-5259-4E4B-9732-33ECA6229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540F4-D2B4-4C81-813B-C91EEC73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946-1C36-4F49-89B1-312A0FB67C6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3C839-B05B-4243-84ED-76EF8E02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84361-89B5-40A3-A4D4-7F8BD891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C82-BB94-4D3D-9DEA-2D2C93147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1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B81D0-2C2F-4A7D-8401-6F898680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2B1F5-7390-456A-A0A6-E42F2DB46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3F2BD-2917-439F-BB42-08A8DC0D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8946-1C36-4F49-89B1-312A0FB67C6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1F57-D68E-4659-B253-B9B1BBF18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5068-CA50-4CE1-9DCF-B2D94A190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88C82-BB94-4D3D-9DEA-2D2C93147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EC76EFE-7068-4976-A74A-93303C85DE71}"/>
              </a:ext>
            </a:extLst>
          </p:cNvPr>
          <p:cNvSpPr/>
          <p:nvPr/>
        </p:nvSpPr>
        <p:spPr>
          <a:xfrm>
            <a:off x="8311718" y="517348"/>
            <a:ext cx="1987476" cy="92178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Browser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Fiori/SAPUI5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0E00AA-60DB-4129-8271-AFA7CAF3C21D}"/>
              </a:ext>
            </a:extLst>
          </p:cNvPr>
          <p:cNvSpPr/>
          <p:nvPr/>
        </p:nvSpPr>
        <p:spPr>
          <a:xfrm>
            <a:off x="3045245" y="3841781"/>
            <a:ext cx="5723489" cy="194400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SAP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HANA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4E1D8F-E385-46CC-89CD-399B85561E8B}"/>
              </a:ext>
            </a:extLst>
          </p:cNvPr>
          <p:cNvSpPr/>
          <p:nvPr/>
        </p:nvSpPr>
        <p:spPr>
          <a:xfrm>
            <a:off x="6674194" y="2172226"/>
            <a:ext cx="2867097" cy="2513968"/>
          </a:xfrm>
          <a:prstGeom prst="rect">
            <a:avLst/>
          </a:prstGeom>
          <a:solidFill>
            <a:srgbClr val="3E87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XSA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Application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97CABF-671F-412F-B88C-5E02A665128F}"/>
              </a:ext>
            </a:extLst>
          </p:cNvPr>
          <p:cNvSpPr/>
          <p:nvPr/>
        </p:nvSpPr>
        <p:spPr>
          <a:xfrm>
            <a:off x="2650709" y="2733636"/>
            <a:ext cx="1987476" cy="92178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ABAP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Back-End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5C7F7D-6610-4257-9ABB-74595C9018DE}"/>
              </a:ext>
            </a:extLst>
          </p:cNvPr>
          <p:cNvSpPr/>
          <p:nvPr/>
        </p:nvSpPr>
        <p:spPr>
          <a:xfrm>
            <a:off x="1855057" y="1625492"/>
            <a:ext cx="1987476" cy="92178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ABAP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Front-End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F7F332-3B4C-4D61-951A-D5CF9E5CBD2D}"/>
              </a:ext>
            </a:extLst>
          </p:cNvPr>
          <p:cNvSpPr/>
          <p:nvPr/>
        </p:nvSpPr>
        <p:spPr>
          <a:xfrm>
            <a:off x="1059405" y="517348"/>
            <a:ext cx="1987476" cy="92178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4" name="Gerade Verbindung mit Pfeil 24">
            <a:extLst>
              <a:ext uri="{FF2B5EF4-FFF2-40B4-BE49-F238E27FC236}">
                <a16:creationId xmlns:a16="http://schemas.microsoft.com/office/drawing/2014/main" id="{784EBB91-A57B-4A4A-BF4D-163180830546}"/>
              </a:ext>
            </a:extLst>
          </p:cNvPr>
          <p:cNvCxnSpPr>
            <a:cxnSpLocks/>
          </p:cNvCxnSpPr>
          <p:nvPr/>
        </p:nvCxnSpPr>
        <p:spPr>
          <a:xfrm>
            <a:off x="2651763" y="1350832"/>
            <a:ext cx="345437" cy="441968"/>
          </a:xfrm>
          <a:prstGeom prst="straightConnector1">
            <a:avLst/>
          </a:prstGeom>
          <a:ln>
            <a:prstDash val="dash"/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4">
            <a:extLst>
              <a:ext uri="{FF2B5EF4-FFF2-40B4-BE49-F238E27FC236}">
                <a16:creationId xmlns:a16="http://schemas.microsoft.com/office/drawing/2014/main" id="{9E595012-F391-4ECB-B003-DEAD9625214D}"/>
              </a:ext>
            </a:extLst>
          </p:cNvPr>
          <p:cNvCxnSpPr>
            <a:cxnSpLocks/>
          </p:cNvCxnSpPr>
          <p:nvPr/>
        </p:nvCxnSpPr>
        <p:spPr>
          <a:xfrm>
            <a:off x="600574" y="5878066"/>
            <a:ext cx="9779380" cy="0"/>
          </a:xfrm>
          <a:prstGeom prst="straightConnector1">
            <a:avLst/>
          </a:prstGeom>
          <a:ln w="38100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C:\Users\derari\AppData\Local\Microsoft\Windows\Temporary Internet Files\Content.IE5\L4XT02QU\MC900359249[1].wmf">
            <a:extLst>
              <a:ext uri="{FF2B5EF4-FFF2-40B4-BE49-F238E27FC236}">
                <a16:creationId xmlns:a16="http://schemas.microsoft.com/office/drawing/2014/main" id="{1FE0F12C-29B1-4624-A624-141C9AC74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912239" y="1834396"/>
            <a:ext cx="930275" cy="564366"/>
          </a:xfrm>
          <a:prstGeom prst="rect">
            <a:avLst/>
          </a:prstGeom>
          <a:noFill/>
        </p:spPr>
      </p:pic>
      <p:sp>
        <p:nvSpPr>
          <p:cNvPr id="8" name="TextBox 134">
            <a:extLst>
              <a:ext uri="{FF2B5EF4-FFF2-40B4-BE49-F238E27FC236}">
                <a16:creationId xmlns:a16="http://schemas.microsoft.com/office/drawing/2014/main" id="{AA43191B-E2CA-4A7F-9890-44BFF693C8A6}"/>
              </a:ext>
            </a:extLst>
          </p:cNvPr>
          <p:cNvSpPr txBox="1"/>
          <p:nvPr/>
        </p:nvSpPr>
        <p:spPr>
          <a:xfrm>
            <a:off x="10003088" y="5919663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" pitchFamily="34" charset="0"/>
              </a:rPr>
              <a:t>Time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9" name="Picture 2" descr="C:\Users\derari\Downloads\error.png">
            <a:extLst>
              <a:ext uri="{FF2B5EF4-FFF2-40B4-BE49-F238E27FC236}">
                <a16:creationId xmlns:a16="http://schemas.microsoft.com/office/drawing/2014/main" id="{5F1C07AE-0892-4C94-A197-F0894178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3428" y="696055"/>
            <a:ext cx="575429" cy="567756"/>
          </a:xfrm>
          <a:prstGeom prst="rect">
            <a:avLst/>
          </a:prstGeom>
          <a:noFill/>
        </p:spPr>
      </p:pic>
      <p:pic>
        <p:nvPicPr>
          <p:cNvPr id="10" name="Picture 2" descr="C:\Users\derari\Downloads\warning.png">
            <a:extLst>
              <a:ext uri="{FF2B5EF4-FFF2-40B4-BE49-F238E27FC236}">
                <a16:creationId xmlns:a16="http://schemas.microsoft.com/office/drawing/2014/main" id="{58DAC411-D089-43B9-85A0-956C541AF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39938" y="2874411"/>
            <a:ext cx="680989" cy="608350"/>
          </a:xfrm>
          <a:prstGeom prst="rect">
            <a:avLst/>
          </a:prstGeom>
          <a:noFill/>
        </p:spPr>
      </p:pic>
      <p:pic>
        <p:nvPicPr>
          <p:cNvPr id="11" name="Picture 2" descr="C:\Users\derari\Downloads\warning.png">
            <a:extLst>
              <a:ext uri="{FF2B5EF4-FFF2-40B4-BE49-F238E27FC236}">
                <a16:creationId xmlns:a16="http://schemas.microsoft.com/office/drawing/2014/main" id="{8ED6B678-80C8-4D90-BDCB-0F2D2E550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4631" y="3985581"/>
            <a:ext cx="680989" cy="608350"/>
          </a:xfrm>
          <a:prstGeom prst="rect">
            <a:avLst/>
          </a:prstGeom>
          <a:noFill/>
        </p:spPr>
      </p:pic>
      <p:pic>
        <p:nvPicPr>
          <p:cNvPr id="12" name="Picture 2" descr="C:\Users\derari\Downloads\warning.png">
            <a:extLst>
              <a:ext uri="{FF2B5EF4-FFF2-40B4-BE49-F238E27FC236}">
                <a16:creationId xmlns:a16="http://schemas.microsoft.com/office/drawing/2014/main" id="{896FAF9F-9D3F-4764-8720-AEA942465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324" y="5096750"/>
            <a:ext cx="680989" cy="608350"/>
          </a:xfrm>
          <a:prstGeom prst="rect">
            <a:avLst/>
          </a:prstGeom>
          <a:noFill/>
        </p:spPr>
      </p:pic>
      <p:pic>
        <p:nvPicPr>
          <p:cNvPr id="13" name="Picture 2" descr="C:\Users\derari\Downloads\warning.png">
            <a:extLst>
              <a:ext uri="{FF2B5EF4-FFF2-40B4-BE49-F238E27FC236}">
                <a16:creationId xmlns:a16="http://schemas.microsoft.com/office/drawing/2014/main" id="{948F8D01-C200-4494-955F-6F725CEC2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9349" y="5096750"/>
            <a:ext cx="680989" cy="608350"/>
          </a:xfrm>
          <a:prstGeom prst="rect">
            <a:avLst/>
          </a:prstGeom>
          <a:noFill/>
        </p:spPr>
      </p:pic>
      <p:pic>
        <p:nvPicPr>
          <p:cNvPr id="14" name="Picture 2" descr="C:\Users\derari\Downloads\warning.png">
            <a:extLst>
              <a:ext uri="{FF2B5EF4-FFF2-40B4-BE49-F238E27FC236}">
                <a16:creationId xmlns:a16="http://schemas.microsoft.com/office/drawing/2014/main" id="{FA80168F-126B-4926-8765-1801358F2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74042" y="3985581"/>
            <a:ext cx="680989" cy="608350"/>
          </a:xfrm>
          <a:prstGeom prst="rect">
            <a:avLst/>
          </a:prstGeom>
          <a:noFill/>
        </p:spPr>
      </p:pic>
      <p:pic>
        <p:nvPicPr>
          <p:cNvPr id="15" name="Picture 2" descr="C:\Users\derari\Downloads\warning.png">
            <a:extLst>
              <a:ext uri="{FF2B5EF4-FFF2-40B4-BE49-F238E27FC236}">
                <a16:creationId xmlns:a16="http://schemas.microsoft.com/office/drawing/2014/main" id="{DE5F73CB-E8FC-4A78-B3B8-B407866B8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68735" y="2320521"/>
            <a:ext cx="680989" cy="608350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ECD4E8-DC62-4672-8744-765591238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619" y="5111289"/>
            <a:ext cx="358525" cy="324000"/>
          </a:xfrm>
          <a:prstGeom prst="rect">
            <a:avLst/>
          </a:prstGeom>
        </p:spPr>
      </p:pic>
      <p:cxnSp>
        <p:nvCxnSpPr>
          <p:cNvPr id="19" name="Gerade Verbindung mit Pfeil 24">
            <a:extLst>
              <a:ext uri="{FF2B5EF4-FFF2-40B4-BE49-F238E27FC236}">
                <a16:creationId xmlns:a16="http://schemas.microsoft.com/office/drawing/2014/main" id="{A078F829-F43E-4959-95CA-3E470B338DA1}"/>
              </a:ext>
            </a:extLst>
          </p:cNvPr>
          <p:cNvCxnSpPr>
            <a:cxnSpLocks/>
          </p:cNvCxnSpPr>
          <p:nvPr/>
        </p:nvCxnSpPr>
        <p:spPr>
          <a:xfrm>
            <a:off x="3529493" y="2456447"/>
            <a:ext cx="393482" cy="476020"/>
          </a:xfrm>
          <a:prstGeom prst="straightConnector1">
            <a:avLst/>
          </a:prstGeom>
          <a:ln>
            <a:prstDash val="dash"/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24">
            <a:extLst>
              <a:ext uri="{FF2B5EF4-FFF2-40B4-BE49-F238E27FC236}">
                <a16:creationId xmlns:a16="http://schemas.microsoft.com/office/drawing/2014/main" id="{D0EEE240-0009-438A-B5D9-EABAB6BEBB31}"/>
              </a:ext>
            </a:extLst>
          </p:cNvPr>
          <p:cNvCxnSpPr>
            <a:cxnSpLocks/>
          </p:cNvCxnSpPr>
          <p:nvPr/>
        </p:nvCxnSpPr>
        <p:spPr>
          <a:xfrm>
            <a:off x="4324186" y="3614449"/>
            <a:ext cx="393482" cy="476020"/>
          </a:xfrm>
          <a:prstGeom prst="straightConnector1">
            <a:avLst/>
          </a:prstGeom>
          <a:ln>
            <a:prstDash val="dash"/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4">
            <a:extLst>
              <a:ext uri="{FF2B5EF4-FFF2-40B4-BE49-F238E27FC236}">
                <a16:creationId xmlns:a16="http://schemas.microsoft.com/office/drawing/2014/main" id="{6F28AE8C-CEE2-431A-8CF4-8E11AAC0B9B0}"/>
              </a:ext>
            </a:extLst>
          </p:cNvPr>
          <p:cNvCxnSpPr>
            <a:cxnSpLocks/>
          </p:cNvCxnSpPr>
          <p:nvPr/>
        </p:nvCxnSpPr>
        <p:spPr>
          <a:xfrm>
            <a:off x="5182806" y="4685774"/>
            <a:ext cx="393482" cy="476020"/>
          </a:xfrm>
          <a:prstGeom prst="straightConnector1">
            <a:avLst/>
          </a:prstGeom>
          <a:ln>
            <a:prstDash val="dash"/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4">
            <a:extLst>
              <a:ext uri="{FF2B5EF4-FFF2-40B4-BE49-F238E27FC236}">
                <a16:creationId xmlns:a16="http://schemas.microsoft.com/office/drawing/2014/main" id="{CDA5AFAA-AAFF-4705-BD1E-371F3663E9C2}"/>
              </a:ext>
            </a:extLst>
          </p:cNvPr>
          <p:cNvCxnSpPr>
            <a:cxnSpLocks/>
          </p:cNvCxnSpPr>
          <p:nvPr/>
        </p:nvCxnSpPr>
        <p:spPr>
          <a:xfrm>
            <a:off x="6160090" y="5467090"/>
            <a:ext cx="1019259" cy="0"/>
          </a:xfrm>
          <a:prstGeom prst="straightConnector1">
            <a:avLst/>
          </a:prstGeom>
          <a:ln>
            <a:prstDash val="dash"/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4">
            <a:extLst>
              <a:ext uri="{FF2B5EF4-FFF2-40B4-BE49-F238E27FC236}">
                <a16:creationId xmlns:a16="http://schemas.microsoft.com/office/drawing/2014/main" id="{181AC3AF-46BE-404F-A927-5981ADEEED17}"/>
              </a:ext>
            </a:extLst>
          </p:cNvPr>
          <p:cNvCxnSpPr>
            <a:cxnSpLocks/>
          </p:cNvCxnSpPr>
          <p:nvPr/>
        </p:nvCxnSpPr>
        <p:spPr>
          <a:xfrm flipV="1">
            <a:off x="8607114" y="3101837"/>
            <a:ext cx="371786" cy="952659"/>
          </a:xfrm>
          <a:prstGeom prst="straightConnector1">
            <a:avLst/>
          </a:prstGeom>
          <a:ln>
            <a:prstDash val="dash"/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24">
            <a:extLst>
              <a:ext uri="{FF2B5EF4-FFF2-40B4-BE49-F238E27FC236}">
                <a16:creationId xmlns:a16="http://schemas.microsoft.com/office/drawing/2014/main" id="{B7251AEB-D531-4596-BC03-A7A764F7B3FD}"/>
              </a:ext>
            </a:extLst>
          </p:cNvPr>
          <p:cNvCxnSpPr>
            <a:cxnSpLocks/>
          </p:cNvCxnSpPr>
          <p:nvPr/>
        </p:nvCxnSpPr>
        <p:spPr>
          <a:xfrm flipV="1">
            <a:off x="7777301" y="4685774"/>
            <a:ext cx="393482" cy="476020"/>
          </a:xfrm>
          <a:prstGeom prst="straightConnector1">
            <a:avLst/>
          </a:prstGeom>
          <a:ln>
            <a:prstDash val="dash"/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24">
            <a:extLst>
              <a:ext uri="{FF2B5EF4-FFF2-40B4-BE49-F238E27FC236}">
                <a16:creationId xmlns:a16="http://schemas.microsoft.com/office/drawing/2014/main" id="{B5226630-13BC-4117-8963-FD3FD38D9322}"/>
              </a:ext>
            </a:extLst>
          </p:cNvPr>
          <p:cNvCxnSpPr>
            <a:cxnSpLocks/>
          </p:cNvCxnSpPr>
          <p:nvPr/>
        </p:nvCxnSpPr>
        <p:spPr>
          <a:xfrm flipV="1">
            <a:off x="9354344" y="1315449"/>
            <a:ext cx="421481" cy="1056143"/>
          </a:xfrm>
          <a:prstGeom prst="straightConnector1">
            <a:avLst/>
          </a:prstGeom>
          <a:ln>
            <a:prstDash val="dash"/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CB3333F-BE9D-47DE-84D5-9C234E2587E3}"/>
              </a:ext>
            </a:extLst>
          </p:cNvPr>
          <p:cNvSpPr/>
          <p:nvPr/>
        </p:nvSpPr>
        <p:spPr>
          <a:xfrm>
            <a:off x="3407777" y="3932609"/>
            <a:ext cx="1987476" cy="71157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Procedure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74732-E5A6-4C4C-AF82-B2DC124522AB}"/>
              </a:ext>
            </a:extLst>
          </p:cNvPr>
          <p:cNvSpPr/>
          <p:nvPr/>
        </p:nvSpPr>
        <p:spPr>
          <a:xfrm>
            <a:off x="4174588" y="5035679"/>
            <a:ext cx="3799453" cy="71157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Table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4EF0A8-C059-4605-9CAF-4B413182DF7C}"/>
              </a:ext>
            </a:extLst>
          </p:cNvPr>
          <p:cNvSpPr/>
          <p:nvPr/>
        </p:nvSpPr>
        <p:spPr>
          <a:xfrm>
            <a:off x="6744083" y="3911567"/>
            <a:ext cx="1987476" cy="71157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Analytical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2F30E7-5F1E-48ED-897A-3120811BEC2B}"/>
              </a:ext>
            </a:extLst>
          </p:cNvPr>
          <p:cNvSpPr/>
          <p:nvPr/>
        </p:nvSpPr>
        <p:spPr>
          <a:xfrm>
            <a:off x="7513001" y="2268883"/>
            <a:ext cx="1987476" cy="71157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Node.js</a:t>
            </a:r>
          </a:p>
        </p:txBody>
      </p:sp>
      <p:pic>
        <p:nvPicPr>
          <p:cNvPr id="44" name="Picture 6" descr="C:\Users\derari\Downloads\check.png">
            <a:extLst>
              <a:ext uri="{FF2B5EF4-FFF2-40B4-BE49-F238E27FC236}">
                <a16:creationId xmlns:a16="http://schemas.microsoft.com/office/drawing/2014/main" id="{6712DC49-EA06-4172-BFB7-C485E099F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79213" y="686040"/>
            <a:ext cx="574381" cy="574381"/>
          </a:xfrm>
          <a:prstGeom prst="rect">
            <a:avLst/>
          </a:prstGeom>
          <a:noFill/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FA9003-E61D-47BF-AB8D-D1D1508F4447}"/>
              </a:ext>
            </a:extLst>
          </p:cNvPr>
          <p:cNvCxnSpPr>
            <a:cxnSpLocks/>
          </p:cNvCxnSpPr>
          <p:nvPr/>
        </p:nvCxnSpPr>
        <p:spPr>
          <a:xfrm>
            <a:off x="798286" y="1532310"/>
            <a:ext cx="936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E21AA1-0530-4799-B279-95D82F2ADFC3}"/>
              </a:ext>
            </a:extLst>
          </p:cNvPr>
          <p:cNvCxnSpPr>
            <a:cxnSpLocks/>
          </p:cNvCxnSpPr>
          <p:nvPr/>
        </p:nvCxnSpPr>
        <p:spPr>
          <a:xfrm>
            <a:off x="1598386" y="2640454"/>
            <a:ext cx="4032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20B44C-0D4C-4BC8-BA77-596AC1C9F457}"/>
              </a:ext>
            </a:extLst>
          </p:cNvPr>
          <p:cNvCxnSpPr>
            <a:cxnSpLocks/>
          </p:cNvCxnSpPr>
          <p:nvPr/>
        </p:nvCxnSpPr>
        <p:spPr>
          <a:xfrm>
            <a:off x="798286" y="3748598"/>
            <a:ext cx="936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FB1FEB-1EFB-46EE-913F-6AC8BA6B9A63}"/>
              </a:ext>
            </a:extLst>
          </p:cNvPr>
          <p:cNvCxnSpPr>
            <a:cxnSpLocks/>
          </p:cNvCxnSpPr>
          <p:nvPr/>
        </p:nvCxnSpPr>
        <p:spPr>
          <a:xfrm>
            <a:off x="1598386" y="4839929"/>
            <a:ext cx="4032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DD794C-0200-4EDB-B886-251324F1B2A9}"/>
              </a:ext>
            </a:extLst>
          </p:cNvPr>
          <p:cNvCxnSpPr>
            <a:cxnSpLocks/>
          </p:cNvCxnSpPr>
          <p:nvPr/>
        </p:nvCxnSpPr>
        <p:spPr>
          <a:xfrm>
            <a:off x="7206286" y="4887367"/>
            <a:ext cx="2952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34">
            <a:extLst>
              <a:ext uri="{FF2B5EF4-FFF2-40B4-BE49-F238E27FC236}">
                <a16:creationId xmlns:a16="http://schemas.microsoft.com/office/drawing/2014/main" id="{BE020966-C8FE-4619-AEAA-CC276E8FC95B}"/>
              </a:ext>
            </a:extLst>
          </p:cNvPr>
          <p:cNvSpPr txBox="1"/>
          <p:nvPr/>
        </p:nvSpPr>
        <p:spPr>
          <a:xfrm rot="16200000">
            <a:off x="-41435" y="683088"/>
            <a:ext cx="132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Calibri" pitchFamily="34" charset="0"/>
              </a:rPr>
              <a:t>Client Layer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2" name="TextBox 134">
            <a:extLst>
              <a:ext uri="{FF2B5EF4-FFF2-40B4-BE49-F238E27FC236}">
                <a16:creationId xmlns:a16="http://schemas.microsoft.com/office/drawing/2014/main" id="{FDE96358-B6A3-4BBA-9FE0-AB42DB691AA1}"/>
              </a:ext>
            </a:extLst>
          </p:cNvPr>
          <p:cNvSpPr txBox="1"/>
          <p:nvPr/>
        </p:nvSpPr>
        <p:spPr>
          <a:xfrm rot="16200000">
            <a:off x="-485024" y="2455789"/>
            <a:ext cx="221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Application</a:t>
            </a:r>
            <a:r>
              <a:rPr lang="de-DE" b="1" dirty="0">
                <a:latin typeface="Calibri" pitchFamily="34" charset="0"/>
              </a:rPr>
              <a:t> Layer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3" name="TextBox 134">
            <a:extLst>
              <a:ext uri="{FF2B5EF4-FFF2-40B4-BE49-F238E27FC236}">
                <a16:creationId xmlns:a16="http://schemas.microsoft.com/office/drawing/2014/main" id="{6F18FCFA-8DD4-477D-945D-2FE007DF1CE4}"/>
              </a:ext>
            </a:extLst>
          </p:cNvPr>
          <p:cNvSpPr txBox="1"/>
          <p:nvPr/>
        </p:nvSpPr>
        <p:spPr>
          <a:xfrm rot="16200000">
            <a:off x="-441612" y="4628664"/>
            <a:ext cx="21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Calibri" pitchFamily="34" charset="0"/>
              </a:rPr>
              <a:t>Database Layer</a:t>
            </a:r>
            <a:endParaRPr lang="en-US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2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Treffer, Arian (external - Partner)</dc:creator>
  <cp:lastModifiedBy>Treffer, Arian (external - Partner)</cp:lastModifiedBy>
  <cp:revision>14</cp:revision>
  <dcterms:created xsi:type="dcterms:W3CDTF">2018-08-30T07:30:45Z</dcterms:created>
  <dcterms:modified xsi:type="dcterms:W3CDTF">2018-08-30T12:28:57Z</dcterms:modified>
</cp:coreProperties>
</file>