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0B57-1010-4CD0-ABAB-64115B9BB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E0F1B-2BF0-4F56-ADFE-D7A92B736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6758-4911-4817-ABD0-C9D5931F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F3CAE-7701-46DF-816E-36BE941A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AF95-E15C-4DB1-B80F-133F6390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158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6222-7548-4FC1-94B8-82F7B5E5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B5B49-9D75-4437-89C8-DA304C94D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220C5-C803-4D00-AEDD-7EF811B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C4369-729C-4DFC-98DC-D6EF6243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F184-5CA8-4377-BD5C-0D79A405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58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33CC8-0720-473E-A8B9-91CED5CA8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F4B27-A0E0-435C-8AFA-A73C904BB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B48F-8110-4CD0-B7E4-C4CBD050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DF70-CD27-4549-9FC1-0358B716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B23A-7361-4791-AE15-EDCE1699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11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33C4-38C9-41AB-BDE9-DB60B61C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BDA9-DBC4-4EA9-AC2B-571635BF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6363-BF2B-474F-AE21-E0EBC35F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BBB2-4D7B-4218-98ED-49397C7D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77DA-9BD5-4423-80EE-7020F436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81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47C9-9948-4E12-ADE5-53A1FEBB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9BA6-BEF4-4706-B988-625770328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CF51-3E0A-4596-97C1-D4D50477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8C07-366B-4FA9-8356-CECD276C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352B-FE37-4D30-8B79-DBBDB97D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060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71E0-6C03-43D8-A683-7B5AFB3E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1686-F5B9-47B2-B6AB-F09274DA2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F0CE5-C767-4A1E-A153-3E306DEE1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E445-25BA-4E49-AE31-F8B7E61F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145F8-DC8E-41F5-B41D-4FC413E6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D87D-A61C-47E4-BB84-11A31DC3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732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238-F5A7-40CE-8FDB-1419FAA3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73EB0-E1F6-4F0A-86AB-A25795744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B3048-E7ED-48A8-BD7E-87D5F3737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4BCD6-5A63-48D6-8718-2CF66267C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56DBD-6E2B-4D09-AA51-0DFE9C25D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C3BF5-2735-49C6-B943-1E52E502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1E1FA-E424-4CD0-AB1E-9AEC1E7A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1831E-9850-4E6E-891F-AB32E8D3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09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C5E5-12AF-42C2-8724-DF7077DA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CD27-F7DD-46D7-805D-77E7C907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79FC0-AFBE-4A18-A96D-C4C9DB9F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7BC09-BAF6-467D-BAA9-1E224F3C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7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DDB97-962F-4F69-B35D-57697E33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02CAC-6161-4A82-9B93-466D9635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D7B89-4935-4A04-9AA5-B8B08DD0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974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B7DA-A60B-40E9-A676-C32B9854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3BCF-FDA0-44F0-A41A-69C5EA318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BA219-C712-4C90-A31C-5E4BD9EDA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20A7-060D-48FF-A236-973EA50C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56369-2AC3-4C39-967E-4444B887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A824D-91D8-4BC3-8284-094BA903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708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367-EDBB-41FF-A505-BD02B3EC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578A3-A6AC-49F2-B9F4-54A7545EA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530FB-9157-45A0-91A2-DE6295EE6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D2E4F-99A0-4E45-86A8-83092AEF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98E34-E983-4A84-BC99-698B49FE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392E-A6BB-4C93-B3C8-B1FEEF56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05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ED2AD-71F7-4207-874A-3570FD29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D557-D2FB-40D1-9D30-7189DF4A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AC1C-DA71-4E05-9F2F-D6701E6F1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8B0E-4339-481F-AB72-6524E80885B3}" type="datetimeFigureOut">
              <a:rPr lang="en-ID" smtClean="0"/>
              <a:t>12/11/2020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BB10-40DF-498F-B1C6-0F8880BB8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DF16-3DC4-4C18-BD7A-8C3851B6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709C-806E-49B7-89DA-DD983BC54C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60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D7611-32E3-4913-A4D2-41CC49E0E8C7}"/>
              </a:ext>
            </a:extLst>
          </p:cNvPr>
          <p:cNvSpPr/>
          <p:nvPr/>
        </p:nvSpPr>
        <p:spPr>
          <a:xfrm>
            <a:off x="2678806" y="1687132"/>
            <a:ext cx="7495504" cy="243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SALES TRACKER</a:t>
            </a:r>
            <a:endParaRPr lang="en-ID" sz="6600"/>
          </a:p>
        </p:txBody>
      </p:sp>
    </p:spTree>
    <p:extLst>
      <p:ext uri="{BB962C8B-B14F-4D97-AF65-F5344CB8AC3E}">
        <p14:creationId xmlns:p14="http://schemas.microsoft.com/office/powerpoint/2010/main" val="428481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4">
            <a:extLst>
              <a:ext uri="{FF2B5EF4-FFF2-40B4-BE49-F238E27FC236}">
                <a16:creationId xmlns:a16="http://schemas.microsoft.com/office/drawing/2014/main" id="{9BD10240-E395-4188-9F4F-9E7C822AE514}"/>
              </a:ext>
            </a:extLst>
          </p:cNvPr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DA00BDF6-AF26-49E7-9C12-A999D5D9B79C}"/>
              </a:ext>
            </a:extLst>
          </p:cNvPr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/>
          </a:p>
        </p:txBody>
      </p:sp>
      <p:sp>
        <p:nvSpPr>
          <p:cNvPr id="6" name="Rectangles 8">
            <a:extLst>
              <a:ext uri="{FF2B5EF4-FFF2-40B4-BE49-F238E27FC236}">
                <a16:creationId xmlns:a16="http://schemas.microsoft.com/office/drawing/2014/main" id="{AA86F131-C5FE-4A7C-B8D3-EF2059E3231D}"/>
              </a:ext>
            </a:extLst>
          </p:cNvPr>
          <p:cNvSpPr/>
          <p:nvPr/>
        </p:nvSpPr>
        <p:spPr>
          <a:xfrm>
            <a:off x="-16510" y="1905"/>
            <a:ext cx="12225020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37A4D-44E1-4202-BD1B-3D8A440D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782" y="557145"/>
            <a:ext cx="809625" cy="1390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DF173A-A875-4166-ACCA-5A1F5B9037FB}"/>
              </a:ext>
            </a:extLst>
          </p:cNvPr>
          <p:cNvSpPr/>
          <p:nvPr/>
        </p:nvSpPr>
        <p:spPr>
          <a:xfrm>
            <a:off x="1058962" y="1928905"/>
            <a:ext cx="809625" cy="25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sales</a:t>
            </a:r>
            <a:endParaRPr lang="en-ID" sz="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6BA90C-EC6D-4060-ACA3-343FF7B2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68" y="652555"/>
            <a:ext cx="885825" cy="12763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470EC3-A979-4104-BE25-BC0399026BB2}"/>
              </a:ext>
            </a:extLst>
          </p:cNvPr>
          <p:cNvSpPr/>
          <p:nvPr/>
        </p:nvSpPr>
        <p:spPr>
          <a:xfrm>
            <a:off x="2244544" y="1947795"/>
            <a:ext cx="809625" cy="25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merchandiser</a:t>
            </a:r>
            <a:endParaRPr lang="en-ID" sz="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EDD97C-2A9B-4656-8E71-174212A1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75" y="693473"/>
            <a:ext cx="781050" cy="1209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C68BDF-B772-4836-9CF9-A08240F87E8A}"/>
              </a:ext>
            </a:extLst>
          </p:cNvPr>
          <p:cNvSpPr/>
          <p:nvPr/>
        </p:nvSpPr>
        <p:spPr>
          <a:xfrm>
            <a:off x="3395781" y="1947795"/>
            <a:ext cx="809625" cy="25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supervisor</a:t>
            </a:r>
            <a:endParaRPr lang="en-ID" sz="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7E19BF-DDF8-40ED-B730-317F04E67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341" y="731573"/>
            <a:ext cx="809625" cy="1200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74AEC43-1C2E-46FF-97A9-FA1ED23CDFFF}"/>
              </a:ext>
            </a:extLst>
          </p:cNvPr>
          <p:cNvSpPr/>
          <p:nvPr/>
        </p:nvSpPr>
        <p:spPr>
          <a:xfrm>
            <a:off x="4539426" y="1947794"/>
            <a:ext cx="809625" cy="25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manager</a:t>
            </a:r>
            <a:endParaRPr lang="en-ID" sz="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2AE772-E7F5-4A07-A4E8-6B16374DA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225" y="604769"/>
            <a:ext cx="962025" cy="13430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780A59-5166-40B9-931D-C653B9233F29}"/>
              </a:ext>
            </a:extLst>
          </p:cNvPr>
          <p:cNvSpPr/>
          <p:nvPr/>
        </p:nvSpPr>
        <p:spPr>
          <a:xfrm>
            <a:off x="5759268" y="1928905"/>
            <a:ext cx="809625" cy="254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admin</a:t>
            </a:r>
            <a:endParaRPr lang="en-ID" sz="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D99DE-CEF5-403A-84E4-998704CFCDFF}"/>
              </a:ext>
            </a:extLst>
          </p:cNvPr>
          <p:cNvSpPr/>
          <p:nvPr/>
        </p:nvSpPr>
        <p:spPr>
          <a:xfrm>
            <a:off x="1058962" y="2318197"/>
            <a:ext cx="5509931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ACTOR</a:t>
            </a:r>
            <a:endParaRPr lang="en-ID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03B775-5E5A-4864-8115-374D6D6FA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50" y="4530511"/>
            <a:ext cx="781050" cy="12096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FCC6E7-4EE7-4054-91DF-80FE42460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400" y="4519578"/>
            <a:ext cx="781050" cy="1209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817951-86D5-49E6-9F09-9E2D0E9D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83" y="2837746"/>
            <a:ext cx="809625" cy="139065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C961AD-8575-4E93-B46E-D91F255A1C3A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 rot="5400000">
            <a:off x="1529479" y="3980793"/>
            <a:ext cx="302115" cy="797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42E206D-6E6B-4C2F-AA3B-C225901AF36C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2322350" y="3985242"/>
            <a:ext cx="265349" cy="751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FA21EBB-1BB6-4402-8B95-A6A67371EC0A}"/>
              </a:ext>
            </a:extLst>
          </p:cNvPr>
          <p:cNvCxnSpPr>
            <a:stCxn id="23" idx="2"/>
            <a:endCxn id="21" idx="0"/>
          </p:cNvCxnSpPr>
          <p:nvPr/>
        </p:nvCxnSpPr>
        <p:spPr>
          <a:xfrm rot="5400000">
            <a:off x="1925470" y="4365852"/>
            <a:ext cx="291182" cy="16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9D68B35-5C26-4170-9D72-5A27C4180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008" y="4552338"/>
            <a:ext cx="809625" cy="12001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54D30AA-EA54-4F91-8BB8-031FB038C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797" y="4569025"/>
            <a:ext cx="781050" cy="12096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0B6A553-A10D-4A23-9590-0272BA307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847" y="4558092"/>
            <a:ext cx="781050" cy="12096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6FAEF46-4BEE-41CC-9F32-A12EEB7D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830" y="2876260"/>
            <a:ext cx="809625" cy="1390650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CF9EB51-0E00-48F5-9EEA-EC111118C85D}"/>
              </a:ext>
            </a:extLst>
          </p:cNvPr>
          <p:cNvCxnSpPr>
            <a:stCxn id="46" idx="2"/>
            <a:endCxn id="44" idx="0"/>
          </p:cNvCxnSpPr>
          <p:nvPr/>
        </p:nvCxnSpPr>
        <p:spPr>
          <a:xfrm rot="5400000">
            <a:off x="4399926" y="4019307"/>
            <a:ext cx="302115" cy="797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CF275E1-BC3C-4F0F-85CF-F6ADC38829DE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5192797" y="4023756"/>
            <a:ext cx="265349" cy="751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F58838F-9A11-4173-980E-EE9A0A7F3D96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 rot="5400000">
            <a:off x="4795917" y="4404366"/>
            <a:ext cx="291182" cy="16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7CE0B13A-6D12-4544-BF94-70E6E2682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455" y="4590852"/>
            <a:ext cx="809625" cy="12001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ED36637-73DF-4E65-9FB1-9F533214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610" y="4569025"/>
            <a:ext cx="781050" cy="12096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8AAFF84-F641-4FA9-840C-F149DE1FB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660" y="4558092"/>
            <a:ext cx="781050" cy="12096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0889F91-A2CB-47AF-BA5D-3F0BC5AA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643" y="2876260"/>
            <a:ext cx="809625" cy="1390650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C817D84-A401-4539-991B-591FE11FBEC7}"/>
              </a:ext>
            </a:extLst>
          </p:cNvPr>
          <p:cNvCxnSpPr>
            <a:stCxn id="53" idx="2"/>
            <a:endCxn id="51" idx="0"/>
          </p:cNvCxnSpPr>
          <p:nvPr/>
        </p:nvCxnSpPr>
        <p:spPr>
          <a:xfrm rot="5400000">
            <a:off x="7279739" y="4019307"/>
            <a:ext cx="302115" cy="797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0F43888-4C68-4277-9A65-94C2F77B6B7E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8072610" y="4023756"/>
            <a:ext cx="265349" cy="751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8FA0C7C-F931-4E71-863A-31C83C8BADCC}"/>
              </a:ext>
            </a:extLst>
          </p:cNvPr>
          <p:cNvCxnSpPr>
            <a:stCxn id="53" idx="2"/>
            <a:endCxn id="52" idx="0"/>
          </p:cNvCxnSpPr>
          <p:nvPr/>
        </p:nvCxnSpPr>
        <p:spPr>
          <a:xfrm rot="5400000">
            <a:off x="7675730" y="4404366"/>
            <a:ext cx="291182" cy="16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7D0019A1-5AC8-43A5-A033-0953593C4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268" y="4590852"/>
            <a:ext cx="809625" cy="120015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E3AE6D8-7AB0-4E40-94EF-16EC75E18569}"/>
              </a:ext>
            </a:extLst>
          </p:cNvPr>
          <p:cNvSpPr/>
          <p:nvPr/>
        </p:nvSpPr>
        <p:spPr>
          <a:xfrm>
            <a:off x="9929611" y="3219717"/>
            <a:ext cx="1819794" cy="1893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EACH SUPERVISOR HAS  ONE OR MORE SALES OR MERCHANDISER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53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4">
            <a:extLst>
              <a:ext uri="{FF2B5EF4-FFF2-40B4-BE49-F238E27FC236}">
                <a16:creationId xmlns:a16="http://schemas.microsoft.com/office/drawing/2014/main" id="{9BD10240-E395-4188-9F4F-9E7C822AE514}"/>
              </a:ext>
            </a:extLst>
          </p:cNvPr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DA00BDF6-AF26-49E7-9C12-A999D5D9B79C}"/>
              </a:ext>
            </a:extLst>
          </p:cNvPr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/>
          </a:p>
        </p:txBody>
      </p:sp>
      <p:sp>
        <p:nvSpPr>
          <p:cNvPr id="6" name="Rectangles 8">
            <a:extLst>
              <a:ext uri="{FF2B5EF4-FFF2-40B4-BE49-F238E27FC236}">
                <a16:creationId xmlns:a16="http://schemas.microsoft.com/office/drawing/2014/main" id="{AA86F131-C5FE-4A7C-B8D3-EF2059E3231D}"/>
              </a:ext>
            </a:extLst>
          </p:cNvPr>
          <p:cNvSpPr/>
          <p:nvPr/>
        </p:nvSpPr>
        <p:spPr>
          <a:xfrm>
            <a:off x="-16510" y="1905"/>
            <a:ext cx="12225020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EDD97C-2A9B-4656-8E71-174212A1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7" y="3947702"/>
            <a:ext cx="781050" cy="1209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7E19BF-DDF8-40ED-B730-317F04E6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7" y="2484569"/>
            <a:ext cx="809625" cy="1200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E4B1CE-6FB2-4467-BFFC-646A4FC9B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711" y="577439"/>
            <a:ext cx="1152525" cy="1790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4A2AE7-CA1B-4ACE-9F99-89DAF3B3A5C6}"/>
              </a:ext>
            </a:extLst>
          </p:cNvPr>
          <p:cNvSpPr/>
          <p:nvPr/>
        </p:nvSpPr>
        <p:spPr>
          <a:xfrm>
            <a:off x="2354182" y="2627290"/>
            <a:ext cx="1919957" cy="2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 as their attendance</a:t>
            </a:r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F45127-AF71-4415-974B-1F8C8F0D8920}"/>
              </a:ext>
            </a:extLst>
          </p:cNvPr>
          <p:cNvSpPr/>
          <p:nvPr/>
        </p:nvSpPr>
        <p:spPr>
          <a:xfrm>
            <a:off x="1764406" y="2949262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F7B6B5C-E225-435F-89B5-9BC8F7DF07AA}"/>
              </a:ext>
            </a:extLst>
          </p:cNvPr>
          <p:cNvSpPr/>
          <p:nvPr/>
        </p:nvSpPr>
        <p:spPr>
          <a:xfrm>
            <a:off x="1764406" y="4322986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4F470D-0637-4970-8AC5-7335A8FF14E5}"/>
              </a:ext>
            </a:extLst>
          </p:cNvPr>
          <p:cNvSpPr/>
          <p:nvPr/>
        </p:nvSpPr>
        <p:spPr>
          <a:xfrm>
            <a:off x="5301756" y="2627289"/>
            <a:ext cx="1919957" cy="2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VISIT ONE OR MORE STORE THEY HAVE BEEN ASSIGNED TO</a:t>
            </a:r>
            <a:endParaRPr lang="en-ID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33D3B72-F9D5-4558-9571-BA314DF15881}"/>
              </a:ext>
            </a:extLst>
          </p:cNvPr>
          <p:cNvSpPr/>
          <p:nvPr/>
        </p:nvSpPr>
        <p:spPr>
          <a:xfrm>
            <a:off x="4581885" y="2959579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63CEF12D-2BAF-4E2A-AFBC-B720CEC5E97D}"/>
              </a:ext>
            </a:extLst>
          </p:cNvPr>
          <p:cNvSpPr/>
          <p:nvPr/>
        </p:nvSpPr>
        <p:spPr>
          <a:xfrm>
            <a:off x="4581885" y="4333303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6AB89-42FC-4FF2-8F1D-1CE3F5FD1C3C}"/>
              </a:ext>
            </a:extLst>
          </p:cNvPr>
          <p:cNvSpPr/>
          <p:nvPr/>
        </p:nvSpPr>
        <p:spPr>
          <a:xfrm>
            <a:off x="8083255" y="2654821"/>
            <a:ext cx="1421356" cy="651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DROP PRODUCT</a:t>
            </a:r>
            <a:endParaRPr lang="en-ID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FB6E9D-3BD2-4FEC-8A02-F66426ED8436}"/>
              </a:ext>
            </a:extLst>
          </p:cNvPr>
          <p:cNvSpPr/>
          <p:nvPr/>
        </p:nvSpPr>
        <p:spPr>
          <a:xfrm>
            <a:off x="8083254" y="4350518"/>
            <a:ext cx="1421356" cy="78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SALES</a:t>
            </a:r>
            <a:endParaRPr lang="en-ID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58ACB45-5A0D-4275-9148-DA293943500C}"/>
              </a:ext>
            </a:extLst>
          </p:cNvPr>
          <p:cNvSpPr/>
          <p:nvPr/>
        </p:nvSpPr>
        <p:spPr>
          <a:xfrm>
            <a:off x="7446421" y="2976794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09F0E6F5-C89D-47C0-A557-39FB801F6609}"/>
              </a:ext>
            </a:extLst>
          </p:cNvPr>
          <p:cNvSpPr/>
          <p:nvPr/>
        </p:nvSpPr>
        <p:spPr>
          <a:xfrm>
            <a:off x="7446421" y="4350518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F9A403-D77E-49FC-B90D-436EA5147722}"/>
              </a:ext>
            </a:extLst>
          </p:cNvPr>
          <p:cNvSpPr/>
          <p:nvPr/>
        </p:nvSpPr>
        <p:spPr>
          <a:xfrm>
            <a:off x="8083253" y="3461679"/>
            <a:ext cx="1421356" cy="651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STOCK</a:t>
            </a:r>
            <a:endParaRPr lang="en-ID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E962D0B-69B1-4D8F-9074-75A55D67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190" y="4848289"/>
            <a:ext cx="365845" cy="56661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A4783EB-0231-4536-B218-55175A138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250" y="2881964"/>
            <a:ext cx="338718" cy="5021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C1447F5-B43D-4459-8C80-C190D560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686" y="3712766"/>
            <a:ext cx="338718" cy="5021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45FFE4-E8F7-46FE-8327-9B3C85FD2A8E}"/>
              </a:ext>
            </a:extLst>
          </p:cNvPr>
          <p:cNvSpPr/>
          <p:nvPr/>
        </p:nvSpPr>
        <p:spPr>
          <a:xfrm>
            <a:off x="10366149" y="2647775"/>
            <a:ext cx="1580603" cy="2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LOGOUT AS THEY CLOSE THEIR ACTIVITY FOR TODAY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49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96C934-1643-4542-B415-D2C4D773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259" y="653415"/>
            <a:ext cx="2286000" cy="2124075"/>
          </a:xfrm>
          <a:prstGeom prst="rect">
            <a:avLst/>
          </a:prstGeom>
        </p:spPr>
      </p:pic>
      <p:sp>
        <p:nvSpPr>
          <p:cNvPr id="4" name="Rectangles 4">
            <a:extLst>
              <a:ext uri="{FF2B5EF4-FFF2-40B4-BE49-F238E27FC236}">
                <a16:creationId xmlns:a16="http://schemas.microsoft.com/office/drawing/2014/main" id="{9BD10240-E395-4188-9F4F-9E7C822AE514}"/>
              </a:ext>
            </a:extLst>
          </p:cNvPr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DA00BDF6-AF26-49E7-9C12-A999D5D9B79C}"/>
              </a:ext>
            </a:extLst>
          </p:cNvPr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/>
          </a:p>
        </p:txBody>
      </p:sp>
      <p:sp>
        <p:nvSpPr>
          <p:cNvPr id="6" name="Rectangles 8">
            <a:extLst>
              <a:ext uri="{FF2B5EF4-FFF2-40B4-BE49-F238E27FC236}">
                <a16:creationId xmlns:a16="http://schemas.microsoft.com/office/drawing/2014/main" id="{AA86F131-C5FE-4A7C-B8D3-EF2059E3231D}"/>
              </a:ext>
            </a:extLst>
          </p:cNvPr>
          <p:cNvSpPr/>
          <p:nvPr/>
        </p:nvSpPr>
        <p:spPr>
          <a:xfrm>
            <a:off x="-16510" y="1905"/>
            <a:ext cx="12225020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A2AE7-CA1B-4ACE-9F99-89DAF3B3A5C6}"/>
              </a:ext>
            </a:extLst>
          </p:cNvPr>
          <p:cNvSpPr/>
          <p:nvPr/>
        </p:nvSpPr>
        <p:spPr>
          <a:xfrm>
            <a:off x="2354183" y="557144"/>
            <a:ext cx="1071294" cy="509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 as their attendance</a:t>
            </a:r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F45127-AF71-4415-974B-1F8C8F0D8920}"/>
              </a:ext>
            </a:extLst>
          </p:cNvPr>
          <p:cNvSpPr/>
          <p:nvPr/>
        </p:nvSpPr>
        <p:spPr>
          <a:xfrm>
            <a:off x="1764406" y="2949262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F7B6B5C-E225-435F-89B5-9BC8F7DF07AA}"/>
              </a:ext>
            </a:extLst>
          </p:cNvPr>
          <p:cNvSpPr/>
          <p:nvPr/>
        </p:nvSpPr>
        <p:spPr>
          <a:xfrm>
            <a:off x="1764406" y="984333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33D3B72-F9D5-4558-9571-BA314DF15881}"/>
              </a:ext>
            </a:extLst>
          </p:cNvPr>
          <p:cNvSpPr/>
          <p:nvPr/>
        </p:nvSpPr>
        <p:spPr>
          <a:xfrm>
            <a:off x="3705534" y="2969895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63CEF12D-2BAF-4E2A-AFBC-B720CEC5E97D}"/>
              </a:ext>
            </a:extLst>
          </p:cNvPr>
          <p:cNvSpPr/>
          <p:nvPr/>
        </p:nvSpPr>
        <p:spPr>
          <a:xfrm>
            <a:off x="3719098" y="4573300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6AB89-42FC-4FF2-8F1D-1CE3F5FD1C3C}"/>
              </a:ext>
            </a:extLst>
          </p:cNvPr>
          <p:cNvSpPr/>
          <p:nvPr/>
        </p:nvSpPr>
        <p:spPr>
          <a:xfrm>
            <a:off x="4414497" y="4186782"/>
            <a:ext cx="2963011" cy="26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MANAGE USERS</a:t>
            </a:r>
            <a:endParaRPr lang="en-ID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F9A403-D77E-49FC-B90D-436EA5147722}"/>
              </a:ext>
            </a:extLst>
          </p:cNvPr>
          <p:cNvSpPr/>
          <p:nvPr/>
        </p:nvSpPr>
        <p:spPr>
          <a:xfrm>
            <a:off x="4505054" y="562259"/>
            <a:ext cx="2968678" cy="45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PLAN ROUTE</a:t>
            </a:r>
            <a:endParaRPr lang="en-ID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45FFE4-E8F7-46FE-8327-9B3C85FD2A8E}"/>
              </a:ext>
            </a:extLst>
          </p:cNvPr>
          <p:cNvSpPr/>
          <p:nvPr/>
        </p:nvSpPr>
        <p:spPr>
          <a:xfrm>
            <a:off x="8366527" y="2364577"/>
            <a:ext cx="1580603" cy="2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LOGOUT AS THEY CLOSE THEIR ACTIVITY FOR TODAY</a:t>
            </a:r>
            <a:endParaRPr lang="en-ID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5CE908-20CD-4FA2-B1CE-52CCA7E7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94" y="557144"/>
            <a:ext cx="809625" cy="13906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DF61F3-7589-4BAD-848F-65528F116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18" y="4374425"/>
            <a:ext cx="885825" cy="12763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583A94-8012-4595-B673-787B94F35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81" y="2425868"/>
            <a:ext cx="962025" cy="134302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3C7BA676-9B13-4108-8551-0957881A9AC0}"/>
              </a:ext>
            </a:extLst>
          </p:cNvPr>
          <p:cNvSpPr/>
          <p:nvPr/>
        </p:nvSpPr>
        <p:spPr>
          <a:xfrm>
            <a:off x="1761357" y="4573301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77C1983-7B13-4C5E-AF92-CB01018B4F3E}"/>
              </a:ext>
            </a:extLst>
          </p:cNvPr>
          <p:cNvSpPr/>
          <p:nvPr/>
        </p:nvSpPr>
        <p:spPr>
          <a:xfrm>
            <a:off x="3705534" y="890744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1B691C-51F2-4380-B850-091F541EFC1B}"/>
              </a:ext>
            </a:extLst>
          </p:cNvPr>
          <p:cNvSpPr/>
          <p:nvPr/>
        </p:nvSpPr>
        <p:spPr>
          <a:xfrm>
            <a:off x="4505054" y="2849183"/>
            <a:ext cx="2886020" cy="651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 A REPORT</a:t>
            </a:r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02C1F8-B92A-4AFD-B73C-BEBCF90D924A}"/>
              </a:ext>
            </a:extLst>
          </p:cNvPr>
          <p:cNvSpPr/>
          <p:nvPr/>
        </p:nvSpPr>
        <p:spPr>
          <a:xfrm>
            <a:off x="4517241" y="1164450"/>
            <a:ext cx="2968678" cy="69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MONITOR HIS TEAMS ACTIVITY</a:t>
            </a:r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4CDDA0-3C1F-462D-B9F3-C9D3C1CD610F}"/>
              </a:ext>
            </a:extLst>
          </p:cNvPr>
          <p:cNvSpPr/>
          <p:nvPr/>
        </p:nvSpPr>
        <p:spPr>
          <a:xfrm>
            <a:off x="4414496" y="4626073"/>
            <a:ext cx="2963011" cy="26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MANAGE PRODUCT</a:t>
            </a:r>
            <a:endParaRPr lang="en-ID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3D70AF5-E7D4-4EBF-BC8D-AE181227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75" y="732074"/>
            <a:ext cx="420149" cy="72166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8116D48-9BF5-4E81-A02A-F1049B075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815" y="4144830"/>
            <a:ext cx="459692" cy="6623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84DD908-9517-4564-AACE-52CCFDC27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360" y="2835038"/>
            <a:ext cx="499235" cy="696952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1C892068-414E-4387-A897-EA7F2AFC2841}"/>
              </a:ext>
            </a:extLst>
          </p:cNvPr>
          <p:cNvSpPr/>
          <p:nvPr/>
        </p:nvSpPr>
        <p:spPr>
          <a:xfrm>
            <a:off x="7757883" y="2777490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92924DA-FA48-42C1-B95B-4DAEDB2F3DF0}"/>
              </a:ext>
            </a:extLst>
          </p:cNvPr>
          <p:cNvSpPr/>
          <p:nvPr/>
        </p:nvSpPr>
        <p:spPr>
          <a:xfrm>
            <a:off x="7771447" y="4380895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54C311A-39BE-4E6F-A755-681DDCBD9FB0}"/>
              </a:ext>
            </a:extLst>
          </p:cNvPr>
          <p:cNvSpPr/>
          <p:nvPr/>
        </p:nvSpPr>
        <p:spPr>
          <a:xfrm>
            <a:off x="7757883" y="698339"/>
            <a:ext cx="412124" cy="45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663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irfansjah antemas</dc:creator>
  <cp:lastModifiedBy>irfansjah antemas</cp:lastModifiedBy>
  <cp:revision>3</cp:revision>
  <dcterms:created xsi:type="dcterms:W3CDTF">2020-11-12T07:16:25Z</dcterms:created>
  <dcterms:modified xsi:type="dcterms:W3CDTF">2020-11-12T07:36:43Z</dcterms:modified>
</cp:coreProperties>
</file>