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74955" y="-3175"/>
            <a:ext cx="2105025" cy="68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9980" y="467995"/>
            <a:ext cx="9568815" cy="1998980"/>
          </a:xfrm>
        </p:spPr>
        <p:txBody>
          <a:bodyPr/>
          <a:p>
            <a:pPr algn="r"/>
            <a:r>
              <a:rPr lang="en-US" sz="4800" b="1"/>
              <a:t>FULL STACK DEVELOPMENT</a:t>
            </a:r>
            <a:br>
              <a:rPr lang="en-US" sz="4800" b="1"/>
            </a:br>
            <a:r>
              <a:rPr lang="en-US" sz="4800" b="1"/>
              <a:t>COURSE</a:t>
            </a:r>
            <a:endParaRPr lang="en-US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4795" y="4788218"/>
            <a:ext cx="9144000" cy="1655762"/>
          </a:xfrm>
        </p:spPr>
        <p:txBody>
          <a:bodyPr/>
          <a:p>
            <a:pPr algn="r"/>
            <a:r>
              <a:rPr lang="en-US" sz="1800"/>
              <a:t>IRFANSJAH</a:t>
            </a:r>
            <a:endParaRPr lang="en-US" sz="1800"/>
          </a:p>
          <a:p>
            <a:pPr algn="r"/>
            <a:r>
              <a:rPr lang="en-US" sz="1800"/>
              <a:t>irfansjah@gmail.com</a:t>
            </a:r>
            <a:endParaRPr lang="en-US" sz="1800"/>
          </a:p>
          <a:p>
            <a:pPr algn="r"/>
            <a:r>
              <a:rPr lang="en-US" sz="1800"/>
              <a:t>081293728732</a:t>
            </a:r>
            <a:endParaRPr lang="en-US" sz="18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FULL STACK DEVELOPMENT ?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-16510" y="6020435"/>
            <a:ext cx="12224385" cy="53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75" y="1549400"/>
            <a:ext cx="7539990" cy="41382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790" y="2442210"/>
            <a:ext cx="1943100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-16510" y="6020435"/>
            <a:ext cx="12224385" cy="53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764665" y="1133475"/>
            <a:ext cx="2283460" cy="56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FRONT END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829175" y="1133475"/>
            <a:ext cx="2283460" cy="56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BACK END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105775" y="1133475"/>
            <a:ext cx="2283460" cy="56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DATABASE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2021205" y="2807970"/>
            <a:ext cx="1769745" cy="6902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WEB 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047875" y="3667125"/>
            <a:ext cx="1769745" cy="6902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MOBILE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829175" y="2381250"/>
            <a:ext cx="2283460" cy="6902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WEB APPLICATION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4829175" y="3667125"/>
            <a:ext cx="2283460" cy="6902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SERVICE BASED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2047875" y="1983105"/>
            <a:ext cx="1769745" cy="6902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DESKTOP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8105775" y="2381885"/>
            <a:ext cx="2283460" cy="6902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SQL BASED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8105775" y="3667125"/>
            <a:ext cx="2283460" cy="6902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NO SQL BASED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-16510" y="6020435"/>
            <a:ext cx="12224385" cy="53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/>
          <p:nvPr>
            <p:ph type="title"/>
          </p:nvPr>
        </p:nvSpPr>
        <p:spPr>
          <a:xfrm>
            <a:off x="838200" y="365125"/>
            <a:ext cx="10515600" cy="822325"/>
          </a:xfrm>
        </p:spPr>
        <p:txBody>
          <a:bodyPr/>
          <a:p>
            <a:r>
              <a:rPr lang="en-US" sz="3200"/>
              <a:t>WHAT YOU WILL LEARN FROM THIS COURSE</a:t>
            </a:r>
            <a:endParaRPr lang="en-US" sz="3200"/>
          </a:p>
        </p:txBody>
      </p:sp>
      <p:sp>
        <p:nvSpPr>
          <p:cNvPr id="4" name="Rectangles 3"/>
          <p:cNvSpPr/>
          <p:nvPr/>
        </p:nvSpPr>
        <p:spPr>
          <a:xfrm>
            <a:off x="953770" y="1187450"/>
            <a:ext cx="10225405" cy="409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buFont typeface="Arial" panose="020B0604020202090204" pitchFamily="34" charset="0"/>
              <a:buAutoNum type="arabicPeriod"/>
            </a:pPr>
            <a:r>
              <a:rPr lang="en-US">
                <a:solidFill>
                  <a:srgbClr val="FF0000"/>
                </a:solidFill>
              </a:rPr>
              <a:t>SOFTWARE DEVELOPMENT :    TECHNOLOGY STACK  </a:t>
            </a:r>
            <a:r>
              <a:rPr lang="en-US" b="1">
                <a:solidFill>
                  <a:srgbClr val="FF0000"/>
                </a:solidFill>
              </a:rPr>
              <a:t>MERN</a:t>
            </a:r>
            <a:endParaRPr lang="en-US" b="1">
              <a:solidFill>
                <a:srgbClr val="FF0000"/>
              </a:solidFill>
            </a:endParaRPr>
          </a:p>
          <a:p>
            <a:pPr marL="800100" lvl="1" indent="-342900" algn="l">
              <a:buFont typeface="Arial" panose="020B0604020202090204" pitchFamily="34" charset="0"/>
              <a:buAutoNum type="arabicPeriod"/>
            </a:pPr>
            <a:r>
              <a:rPr lang="en-US" b="1">
                <a:solidFill>
                  <a:srgbClr val="FF0000"/>
                </a:solidFill>
              </a:rPr>
              <a:t>MONGODB / MYSQL / SQLLITE</a:t>
            </a:r>
            <a:endParaRPr lang="en-US" b="1">
              <a:solidFill>
                <a:srgbClr val="FF0000"/>
              </a:solidFill>
            </a:endParaRPr>
          </a:p>
          <a:p>
            <a:pPr marL="800100" lvl="1" indent="-342900" algn="l">
              <a:buFont typeface="Arial" panose="020B0604020202090204" pitchFamily="34" charset="0"/>
              <a:buAutoNum type="arabicPeriod"/>
            </a:pPr>
            <a:r>
              <a:rPr lang="en-US" b="1">
                <a:solidFill>
                  <a:srgbClr val="FF0000"/>
                </a:solidFill>
              </a:rPr>
              <a:t>EXPRESS JS</a:t>
            </a:r>
            <a:endParaRPr lang="en-US" b="1">
              <a:solidFill>
                <a:srgbClr val="FF0000"/>
              </a:solidFill>
            </a:endParaRPr>
          </a:p>
          <a:p>
            <a:pPr marL="800100" lvl="1" indent="-342900" algn="l">
              <a:buFont typeface="Arial" panose="020B0604020202090204" pitchFamily="34" charset="0"/>
              <a:buAutoNum type="arabicPeriod"/>
            </a:pPr>
            <a:r>
              <a:rPr lang="en-US" b="1">
                <a:solidFill>
                  <a:srgbClr val="FF0000"/>
                </a:solidFill>
              </a:rPr>
              <a:t>REACT</a:t>
            </a:r>
            <a:endParaRPr lang="en-US" b="1">
              <a:solidFill>
                <a:srgbClr val="FF0000"/>
              </a:solidFill>
            </a:endParaRPr>
          </a:p>
          <a:p>
            <a:pPr marL="800100" lvl="1" indent="-342900" algn="l">
              <a:buFont typeface="Arial" panose="020B0604020202090204" pitchFamily="34" charset="0"/>
              <a:buAutoNum type="arabicPeriod"/>
            </a:pPr>
            <a:r>
              <a:rPr lang="en-US" b="1">
                <a:solidFill>
                  <a:srgbClr val="FF0000"/>
                </a:solidFill>
              </a:rPr>
              <a:t>NODE JS</a:t>
            </a:r>
            <a:endParaRPr lang="en-US" b="1">
              <a:solidFill>
                <a:srgbClr val="FF0000"/>
              </a:solidFill>
            </a:endParaRPr>
          </a:p>
          <a:p>
            <a:pPr marL="800100" lvl="1" indent="-342900" algn="l">
              <a:buFont typeface="Arial" panose="020B0604020202090204" pitchFamily="34" charset="0"/>
              <a:buAutoNum type="arabicPeriod"/>
            </a:pPr>
            <a:endParaRPr lang="en-US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90204" pitchFamily="34" charset="0"/>
              <a:buAutoNum type="arabicPeriod"/>
            </a:pPr>
            <a:r>
              <a:rPr lang="en-US">
                <a:solidFill>
                  <a:srgbClr val="FF0000"/>
                </a:solidFill>
              </a:rPr>
              <a:t>PROJECT MANAGEMENT PRACTICE : 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Arial" panose="020B0604020202090204" pitchFamily="34" charset="0"/>
              <a:buAutoNum type="arabicPeriod"/>
            </a:pPr>
            <a:r>
              <a:rPr lang="en-US">
                <a:solidFill>
                  <a:srgbClr val="FF0000"/>
                </a:solidFill>
              </a:rPr>
              <a:t>FROM IDEA / CONCEPT TO APPLICATION : FIGMA / ADOBE XD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Arial" panose="020B0604020202090204" pitchFamily="34" charset="0"/>
              <a:buAutoNum type="arabicPeriod"/>
            </a:pPr>
            <a:r>
              <a:rPr lang="en-US">
                <a:solidFill>
                  <a:srgbClr val="FF0000"/>
                </a:solidFill>
              </a:rPr>
              <a:t>WORKING WITH SOURCE CONTROL  :  GIT 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Arial" panose="020B0604020202090204" pitchFamily="34" charset="0"/>
              <a:buAutoNum type="arabicPeriod"/>
            </a:pPr>
            <a:r>
              <a:rPr lang="en-US">
                <a:solidFill>
                  <a:srgbClr val="FF0000"/>
                </a:solidFill>
              </a:rPr>
              <a:t>TASK MANAGEMENT : TRELLO / GITHUB : KANBAN</a:t>
            </a:r>
            <a:endParaRPr lang="en-US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	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-16510" y="6020435"/>
            <a:ext cx="12224385" cy="53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/>
          <p:nvPr>
            <p:ph type="title"/>
          </p:nvPr>
        </p:nvSpPr>
        <p:spPr>
          <a:xfrm>
            <a:off x="838200" y="365125"/>
            <a:ext cx="10515600" cy="822325"/>
          </a:xfrm>
        </p:spPr>
        <p:txBody>
          <a:bodyPr/>
          <a:p>
            <a:r>
              <a:rPr lang="en-US" sz="3200"/>
              <a:t>WHAT YOU WILL LEARN FROM THIS COURSE</a:t>
            </a:r>
            <a:endParaRPr lang="en-US" sz="3200"/>
          </a:p>
        </p:txBody>
      </p:sp>
      <p:sp>
        <p:nvSpPr>
          <p:cNvPr id="4" name="Rectangles 3"/>
          <p:cNvSpPr/>
          <p:nvPr/>
        </p:nvSpPr>
        <p:spPr>
          <a:xfrm>
            <a:off x="953770" y="1187450"/>
            <a:ext cx="10225405" cy="409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342900" indent="-342900" algn="l">
              <a:buFont typeface="Arial" panose="020B0604020202090204" pitchFamily="34" charset="0"/>
              <a:buAutoNum type="arabicPeriod"/>
            </a:pPr>
            <a:r>
              <a:rPr lang="en-US">
                <a:solidFill>
                  <a:srgbClr val="FF0000"/>
                </a:solidFill>
              </a:rPr>
              <a:t>FRONT END DEVELOPMENT  I: 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+mj-lt"/>
              <a:buAutoNum type="alphaLcParenR"/>
            </a:pPr>
            <a:r>
              <a:rPr lang="en-US">
                <a:solidFill>
                  <a:srgbClr val="FF0000"/>
                </a:solidFill>
              </a:rPr>
              <a:t>XML / HTML/XHTML and CSS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+mj-lt"/>
              <a:buAutoNum type="alphaLcParenR"/>
            </a:pPr>
            <a:r>
              <a:rPr lang="en-US">
                <a:solidFill>
                  <a:srgbClr val="FF0000"/>
                </a:solidFill>
              </a:rPr>
              <a:t>Common Text Based Format Used In Software Development Practice : JSON, CSV, ENV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+mj-lt"/>
              <a:buAutoNum type="alphaLcParenR"/>
            </a:pPr>
            <a:r>
              <a:rPr lang="en-US">
                <a:solidFill>
                  <a:srgbClr val="FF0000"/>
                </a:solidFill>
              </a:rPr>
              <a:t>Building Web Application Interface using HTML/XHTML and CSS and Its Interaction using Javascript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+mj-lt"/>
              <a:buAutoNum type="alphaLcParenR"/>
            </a:pPr>
            <a:r>
              <a:rPr lang="en-US">
                <a:solidFill>
                  <a:srgbClr val="FF0000"/>
                </a:solidFill>
              </a:rPr>
              <a:t>Using Popular CSS Framework : Bootstrap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+mj-lt"/>
              <a:buAutoNum type="alphaLcParenR"/>
            </a:pPr>
            <a:r>
              <a:rPr lang="en-US">
                <a:solidFill>
                  <a:srgbClr val="FF0000"/>
                </a:solidFill>
              </a:rPr>
              <a:t>Using Popular Javascript Framework : JQuery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+mj-lt"/>
              <a:buAutoNum type="alphaLcParenR"/>
            </a:pPr>
            <a:endParaRPr lang="en-US">
              <a:solidFill>
                <a:srgbClr val="FF0000"/>
              </a:solidFill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BACK END DEVELOPMENT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+mj-lt"/>
              <a:buAutoNum type="alphaLcParenR"/>
            </a:pPr>
            <a:r>
              <a:rPr lang="en-US">
                <a:solidFill>
                  <a:srgbClr val="FF0000"/>
                </a:solidFill>
              </a:rPr>
              <a:t>Using Node JS to build Server Side Backend Application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+mj-lt"/>
              <a:buAutoNum type="alphaLcParenR"/>
            </a:pPr>
            <a:r>
              <a:rPr lang="en-US">
                <a:solidFill>
                  <a:srgbClr val="FF0000"/>
                </a:solidFill>
              </a:rPr>
              <a:t>Web Application and Service Based Application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+mj-lt"/>
              <a:buAutoNum type="alphaLcParenR"/>
            </a:pPr>
            <a:r>
              <a:rPr lang="en-US">
                <a:solidFill>
                  <a:srgbClr val="FF0000"/>
                </a:solidFill>
              </a:rPr>
              <a:t>Using Express JS to build server based appiication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+mj-lt"/>
              <a:buAutoNum type="alphaLcParenR"/>
            </a:pPr>
            <a:r>
              <a:rPr lang="en-US">
                <a:solidFill>
                  <a:srgbClr val="FF0000"/>
                </a:solidFill>
              </a:rPr>
              <a:t>ORM/ODM using Sequelize and Mongoose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+mj-lt"/>
              <a:buAutoNum type="alphaLcParenR"/>
            </a:pP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+mj-lt"/>
              <a:buAutoNum type="alphaLcParenR"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-16510" y="6020435"/>
            <a:ext cx="12224385" cy="53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/>
          <p:nvPr>
            <p:ph type="title"/>
          </p:nvPr>
        </p:nvSpPr>
        <p:spPr>
          <a:xfrm>
            <a:off x="838200" y="365125"/>
            <a:ext cx="10515600" cy="822325"/>
          </a:xfrm>
        </p:spPr>
        <p:txBody>
          <a:bodyPr/>
          <a:p>
            <a:r>
              <a:rPr lang="en-US" sz="3200"/>
              <a:t>WHAT YOU WILL LEARN FROM THIS COURSE</a:t>
            </a:r>
            <a:endParaRPr lang="en-US" sz="3200"/>
          </a:p>
        </p:txBody>
      </p:sp>
      <p:sp>
        <p:nvSpPr>
          <p:cNvPr id="4" name="Rectangles 3"/>
          <p:cNvSpPr/>
          <p:nvPr/>
        </p:nvSpPr>
        <p:spPr>
          <a:xfrm>
            <a:off x="953770" y="1187450"/>
            <a:ext cx="10225405" cy="409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342900" indent="-342900" algn="l">
              <a:buFont typeface="Arial" panose="020B0604020202090204" pitchFamily="34" charset="0"/>
              <a:buAutoNum type="arabicPeriod"/>
            </a:pPr>
            <a:r>
              <a:rPr lang="en-US">
                <a:solidFill>
                  <a:srgbClr val="FF0000"/>
                </a:solidFill>
              </a:rPr>
              <a:t>FRONT END DEVELOPMENT  II: 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+mj-lt"/>
              <a:buAutoNum type="alphaLcParenR"/>
            </a:pPr>
            <a:r>
              <a:rPr lang="en-US">
                <a:solidFill>
                  <a:srgbClr val="FF0000"/>
                </a:solidFill>
              </a:rPr>
              <a:t>React JS its Usage on Building Web Application Interface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+mj-lt"/>
              <a:buAutoNum type="alphaLcParenR"/>
            </a:pPr>
            <a:endParaRPr lang="en-US">
              <a:solidFill>
                <a:srgbClr val="FF0000"/>
              </a:solidFill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Database System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+mj-lt"/>
              <a:buAutoNum type="alphaLcParenR"/>
            </a:pPr>
            <a:r>
              <a:rPr lang="en-US">
                <a:solidFill>
                  <a:srgbClr val="FF0000"/>
                </a:solidFill>
              </a:rPr>
              <a:t>Between SQL Based and NO SQL Based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+mj-lt"/>
              <a:buAutoNum type="alphaLcParenR"/>
            </a:pPr>
            <a:r>
              <a:rPr lang="en-US">
                <a:solidFill>
                  <a:srgbClr val="FF0000"/>
                </a:solidFill>
              </a:rPr>
              <a:t>Using MongoDB 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+mj-lt"/>
              <a:buAutoNum type="alphaLcParenR"/>
            </a:pPr>
            <a:r>
              <a:rPr lang="en-US">
                <a:solidFill>
                  <a:srgbClr val="FF0000"/>
                </a:solidFill>
              </a:rPr>
              <a:t>Using MySQL/SQL Lite</a:t>
            </a:r>
            <a:endParaRPr lang="en-US">
              <a:solidFill>
                <a:srgbClr val="FF0000"/>
              </a:solidFill>
            </a:endParaRPr>
          </a:p>
          <a:p>
            <a:pPr lvl="1" indent="0" algn="l">
              <a:buFont typeface="+mj-lt"/>
              <a:buNone/>
            </a:pP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+mj-lt"/>
              <a:buAutoNum type="alphaLcParenR"/>
            </a:pP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+mj-lt"/>
              <a:buAutoNum type="alphaLcParenR"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-16510" y="6020435"/>
            <a:ext cx="12224385" cy="53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/>
          <p:nvPr>
            <p:ph type="title"/>
          </p:nvPr>
        </p:nvSpPr>
        <p:spPr>
          <a:xfrm>
            <a:off x="838200" y="365125"/>
            <a:ext cx="4681220" cy="822325"/>
          </a:xfrm>
        </p:spPr>
        <p:txBody>
          <a:bodyPr/>
          <a:p>
            <a:r>
              <a:rPr lang="en-US" sz="3200"/>
              <a:t>TOOLS WE WILL USE</a:t>
            </a:r>
            <a:endParaRPr lang="en-US" sz="3200"/>
          </a:p>
        </p:txBody>
      </p:sp>
      <p:sp>
        <p:nvSpPr>
          <p:cNvPr id="4" name="Rectangles 3"/>
          <p:cNvSpPr/>
          <p:nvPr/>
        </p:nvSpPr>
        <p:spPr>
          <a:xfrm>
            <a:off x="953770" y="1187450"/>
            <a:ext cx="4319270" cy="461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buAutoNum type="arabicPeriod"/>
            </a:pPr>
            <a:r>
              <a:rPr lang="en-US">
                <a:solidFill>
                  <a:srgbClr val="FF0000"/>
                </a:solidFill>
              </a:rPr>
              <a:t>IDE : 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AutoNum type="arabicPeriod"/>
            </a:pPr>
            <a:r>
              <a:rPr lang="en-US">
                <a:solidFill>
                  <a:srgbClr val="FF0000"/>
                </a:solidFill>
              </a:rPr>
              <a:t>VISUAL STUDIO CODE, 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AutoNum type="arabicPeriod"/>
            </a:pPr>
            <a:r>
              <a:rPr lang="en-US">
                <a:solidFill>
                  <a:srgbClr val="FF0000"/>
                </a:solidFill>
              </a:rPr>
              <a:t>ANDROID STUDIO	</a:t>
            </a:r>
            <a:endParaRPr lang="en-US">
              <a:solidFill>
                <a:srgbClr val="FF0000"/>
              </a:solidFill>
            </a:endParaRPr>
          </a:p>
          <a:p>
            <a:pPr marL="342900" lvl="0" indent="-342900" algn="l">
              <a:buAutoNum type="arabicPeriod"/>
            </a:pPr>
            <a:r>
              <a:rPr lang="en-US">
                <a:solidFill>
                  <a:srgbClr val="FF0000"/>
                </a:solidFill>
              </a:rPr>
              <a:t>UI DESIGN : 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AutoNum type="arabicPeriod"/>
            </a:pPr>
            <a:r>
              <a:rPr lang="en-US">
                <a:solidFill>
                  <a:srgbClr val="FF0000"/>
                </a:solidFill>
              </a:rPr>
              <a:t>FIGMA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AutoNum type="arabicPeriod"/>
            </a:pPr>
            <a:r>
              <a:rPr lang="en-US">
                <a:solidFill>
                  <a:srgbClr val="FF0000"/>
                </a:solidFill>
              </a:rPr>
              <a:t>ADOBE XD</a:t>
            </a:r>
            <a:endParaRPr lang="en-US">
              <a:solidFill>
                <a:srgbClr val="FF0000"/>
              </a:solidFill>
            </a:endParaRPr>
          </a:p>
          <a:p>
            <a:pPr marL="342900" lvl="0" indent="-342900" algn="l">
              <a:buAutoNum type="arabicPeriod"/>
            </a:pPr>
            <a:r>
              <a:rPr lang="en-US">
                <a:solidFill>
                  <a:srgbClr val="FF0000"/>
                </a:solidFill>
              </a:rPr>
              <a:t>WEB SERVER :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AutoNum type="arabicPeriod"/>
            </a:pPr>
            <a:r>
              <a:rPr lang="en-US">
                <a:solidFill>
                  <a:srgbClr val="FF0000"/>
                </a:solidFill>
              </a:rPr>
              <a:t>NGINX</a:t>
            </a:r>
            <a:endParaRPr lang="en-US">
              <a:solidFill>
                <a:srgbClr val="FF0000"/>
              </a:solidFill>
            </a:endParaRPr>
          </a:p>
          <a:p>
            <a:pPr marL="342900" lvl="0" indent="-342900" algn="l">
              <a:buAutoNum type="arabicPeriod"/>
            </a:pPr>
            <a:r>
              <a:rPr lang="en-US">
                <a:solidFill>
                  <a:srgbClr val="FF0000"/>
                </a:solidFill>
              </a:rPr>
              <a:t>SOURCE CONTROL : GIT</a:t>
            </a:r>
            <a:endParaRPr lang="en-US">
              <a:solidFill>
                <a:srgbClr val="FF0000"/>
              </a:solidFill>
            </a:endParaRPr>
          </a:p>
          <a:p>
            <a:pPr marL="800100" lvl="1" indent="-342900" algn="l">
              <a:buFont typeface="Arial" panose="020B060402020209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GITHUB ACCOUNT</a:t>
            </a:r>
            <a:endParaRPr lang="en-US">
              <a:solidFill>
                <a:srgbClr val="FF0000"/>
              </a:solidFill>
            </a:endParaRPr>
          </a:p>
          <a:p>
            <a:pPr marL="342900" lvl="0" indent="-342900" algn="l">
              <a:buFont typeface="Arial" panose="020B0604020202090204" pitchFamily="34" charset="0"/>
              <a:buAutoNum type="arabicPeriod"/>
            </a:pPr>
            <a:r>
              <a:rPr lang="en-US">
                <a:solidFill>
                  <a:srgbClr val="FF0000"/>
                </a:solidFill>
              </a:rPr>
              <a:t>POSTMAN</a:t>
            </a:r>
            <a:endParaRPr lang="en-US">
              <a:solidFill>
                <a:srgbClr val="FF0000"/>
              </a:solidFill>
            </a:endParaRPr>
          </a:p>
          <a:p>
            <a:pPr marL="342900" lvl="0" indent="-342900" algn="l">
              <a:buFont typeface="Arial" panose="020B0604020202090204" pitchFamily="34" charset="0"/>
              <a:buAutoNum type="arabicPeriod"/>
            </a:pPr>
            <a:r>
              <a:rPr lang="en-US">
                <a:solidFill>
                  <a:srgbClr val="FF0000"/>
                </a:solidFill>
              </a:rPr>
              <a:t>WEB BROWSER</a:t>
            </a:r>
            <a:endParaRPr lang="en-US">
              <a:solidFill>
                <a:srgbClr val="FF0000"/>
              </a:solidFill>
            </a:endParaRPr>
          </a:p>
          <a:p>
            <a:pPr marL="342900" lvl="0" indent="-342900" algn="l">
              <a:buFont typeface="Arial" panose="020B0604020202090204" pitchFamily="34" charset="0"/>
              <a:buAutoNum type="arabicPeriod"/>
            </a:pPr>
            <a:r>
              <a:rPr lang="en-US">
                <a:solidFill>
                  <a:srgbClr val="FF0000"/>
                </a:solidFill>
              </a:rPr>
              <a:t>NODEJS </a:t>
            </a:r>
            <a:endParaRPr lang="en-US">
              <a:solidFill>
                <a:srgbClr val="FF0000"/>
              </a:solidFill>
            </a:endParaRPr>
          </a:p>
          <a:p>
            <a:pPr marL="342900" lvl="0" indent="-342900" algn="l">
              <a:buFont typeface="Arial" panose="020B0604020202090204" pitchFamily="34" charset="0"/>
              <a:buAutoNum type="arabicPeriod"/>
            </a:pPr>
            <a:r>
              <a:rPr lang="en-US">
                <a:solidFill>
                  <a:srgbClr val="FF0000"/>
                </a:solidFill>
              </a:rPr>
              <a:t>YARN</a:t>
            </a:r>
            <a:endParaRPr lang="en-US">
              <a:solidFill>
                <a:srgbClr val="FF0000"/>
              </a:solidFill>
            </a:endParaRPr>
          </a:p>
          <a:p>
            <a:pPr marL="342900" lvl="0" indent="-342900" algn="l">
              <a:buFont typeface="Arial" panose="020B0604020202090204" pitchFamily="34" charset="0"/>
              <a:buAutoNum type="arabicPeriod"/>
            </a:pPr>
            <a:endParaRPr lang="en-US">
              <a:solidFill>
                <a:srgbClr val="FF0000"/>
              </a:solidFill>
            </a:endParaRPr>
          </a:p>
          <a:p>
            <a:pPr marL="342900" lvl="0" indent="-342900" algn="l">
              <a:buAutoNum type="arabicPeriod"/>
            </a:pPr>
            <a:endParaRPr lang="en-US">
              <a:solidFill>
                <a:srgbClr val="FF0000"/>
              </a:solidFill>
            </a:endParaRPr>
          </a:p>
          <a:p>
            <a:pPr lvl="0" indent="0" algn="l">
              <a:buNone/>
            </a:pP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6681470" y="1187450"/>
            <a:ext cx="4319270" cy="1305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lvl="0" indent="-342900" algn="l">
              <a:buAutoNum type="arabicPeriod"/>
            </a:pPr>
            <a:r>
              <a:rPr lang="en-US">
                <a:solidFill>
                  <a:srgbClr val="FF0000"/>
                </a:solidFill>
              </a:rPr>
              <a:t>GITHUB</a:t>
            </a:r>
            <a:endParaRPr lang="en-US">
              <a:solidFill>
                <a:srgbClr val="FF0000"/>
              </a:solidFill>
            </a:endParaRPr>
          </a:p>
          <a:p>
            <a:pPr marL="342900" lvl="0" indent="-342900" algn="l">
              <a:buAutoNum type="arabicPeriod"/>
            </a:pPr>
            <a:r>
              <a:rPr lang="en-US">
                <a:solidFill>
                  <a:srgbClr val="FF0000"/>
                </a:solidFill>
              </a:rPr>
              <a:t>TRELLO</a:t>
            </a:r>
            <a:endParaRPr lang="en-US">
              <a:solidFill>
                <a:srgbClr val="FF0000"/>
              </a:solidFill>
            </a:endParaRPr>
          </a:p>
          <a:p>
            <a:pPr marL="342900" lvl="0" indent="-342900" algn="l">
              <a:buAutoNum type="arabicPeriod"/>
            </a:pPr>
            <a:r>
              <a:rPr lang="en-US">
                <a:solidFill>
                  <a:srgbClr val="FF0000"/>
                </a:solidFill>
              </a:rPr>
              <a:t>FIGMA</a:t>
            </a:r>
            <a:endParaRPr lang="en-US">
              <a:solidFill>
                <a:srgbClr val="FF0000"/>
              </a:solidFill>
            </a:endParaRPr>
          </a:p>
          <a:p>
            <a:pPr lvl="0" indent="0" algn="l">
              <a:buNone/>
            </a:pP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" name="Title 2"/>
          <p:cNvSpPr/>
          <p:nvPr/>
        </p:nvSpPr>
        <p:spPr>
          <a:xfrm>
            <a:off x="6500495" y="365125"/>
            <a:ext cx="4681220" cy="822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EXTERNAL TOOLS</a:t>
            </a:r>
            <a:endParaRPr lang="en-US" sz="3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1429</Words>
  <Application>WPS Presentation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Helvetica Neue</vt:lpstr>
      <vt:lpstr>Calibri Light</vt:lpstr>
      <vt:lpstr>微软雅黑</vt:lpstr>
      <vt:lpstr>汉仪旗黑</vt:lpstr>
      <vt:lpstr>Arial Unicode MS</vt:lpstr>
      <vt:lpstr>宋体-简</vt:lpstr>
      <vt:lpstr>Office Theme</vt:lpstr>
      <vt:lpstr>FULL STACK DEVELOPMENT COURSE</vt:lpstr>
      <vt:lpstr>What is FULL STACK DEVELOPMENT ?</vt:lpstr>
      <vt:lpstr>PowerPoint 演示文稿</vt:lpstr>
      <vt:lpstr>WHAT YOU WILL LEARN FROM THIS COURSE</vt:lpstr>
      <vt:lpstr>WHAT YOU WILL LEARN FROM THIS COURSE</vt:lpstr>
      <vt:lpstr>WHAT YOU WILL LEARN FROM THIS COURSE</vt:lpstr>
      <vt:lpstr>TOOLS WE WILL 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 COURSE</dc:title>
  <dc:creator>mac</dc:creator>
  <cp:lastModifiedBy>mac</cp:lastModifiedBy>
  <cp:revision>2</cp:revision>
  <dcterms:created xsi:type="dcterms:W3CDTF">2020-11-09T14:01:16Z</dcterms:created>
  <dcterms:modified xsi:type="dcterms:W3CDTF">2020-11-09T14:01:16Z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1033-2.6.0.4284</vt:lpwstr>
  </property>
</Properties>
</file>