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A36F-3E3E-408B-94B7-8BADB403F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496D1-2A9A-4C33-936D-F6589CE74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B903-C078-437C-83E1-F0011F3F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44EC-9802-47CB-A0B6-455BCCEB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5D03-B8D0-4042-828B-FE146FC8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8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57CB-2FC4-47C5-ACEE-C92756D7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8A74F-192D-4D07-AAC0-2029E9C9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E0E7-A854-4F9A-BCA3-46416CF4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3E2A-8A91-4F38-8168-6DA1C85A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DDA5-4A97-4DC7-B6CC-85F09A3B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0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38EBB-F556-47E5-B2F2-91A70F627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3D5F-045D-4D54-A2DA-0027E0213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654B-8F12-4F7E-AEAB-8574236F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B943-6EF5-4214-943C-EC676429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279C-DA5B-4AE2-BB40-05B69327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37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E946-A738-45FC-BA2E-3B257285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473C-5551-4CB4-88A8-D6281D25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A623-A9EB-4257-B8B7-5188B5C4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0F0E-4DF5-454E-B312-61C92E59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673C-345C-47C9-A4C5-CF8E5135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9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3330-3EDC-4847-A63D-F0A4F58D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65CB-3CEC-40E7-A019-6E52E19E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93E0-2423-45DE-AA7E-31A7D704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8F4-FA7D-4814-AB70-CBB48CF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2D86-D36B-473C-A58D-F0D4412B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37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EAF-5C89-4C77-AF6F-181A91BA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EBCA-3A7D-491D-893B-57A528A3C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B963-E5F3-4C8A-B5CD-CB3BD4DC2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2559-97FA-4159-9B95-F83B9C90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B5BD-9C08-4706-8FBD-8AEECFE5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429F5-336C-4519-AB5E-9436CF96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C527-509F-4AEA-A843-1E5D4B7D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3517-176E-4816-AA23-289E20EF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CA830-DB3B-409A-ADE8-BB098207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D14BA-D31A-42E8-A58B-465BAD320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169A1-17D8-449E-951F-A97AA326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05D6D-B1EA-4981-903C-E09AF9B3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90DDE-253E-4BA2-8121-4AE5F283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E1107-7786-4B7C-A9A3-2B4F17BF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4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7787-3F33-4CA1-B784-0160C8CF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B6763-7D6F-4976-8295-91DC136A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3A5D6-296E-46E3-A61D-D5D9E44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A600E-9B34-4C9C-86A1-3BDE9F5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34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B650A-D75D-4585-BEB1-EF5D8610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B4B2C-476F-4BEE-9413-0CE37515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20C8-F3E2-49F3-B37F-CB1986C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20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CF9D-A22E-4543-9FDB-26847CB0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4453-9D81-4AAE-8AB6-E7853D5B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8B1A4-AC0B-4A4D-8288-015E033AA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7B9C-E65C-4675-ABA9-0C5BB289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6761B-859A-4A2B-A0F5-9A49943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E7622-56DE-4AE6-840F-298FF53B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78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50C4-D378-4756-BDF9-59CDCB65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37FE8-0F66-4EC6-8609-F0774F698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7AE3D-4DD1-4A2E-AF5B-1AC0D86D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7A3CC-4B5F-462D-ADC5-0CE95733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7D5BB-706F-408A-84D2-7768063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06D5E-114F-4A7C-A62F-EA32B733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52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A32E0-A084-4CEB-B5D1-6F4EF10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F3381-94B9-4C9D-BAA0-D624033A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1774-609F-4DB0-93D2-10DDB2CE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F06A-F208-4FC1-95C9-B06F2EB091E4}" type="datetimeFigureOut">
              <a:rPr lang="en-ID" smtClean="0"/>
              <a:t>11/11/2020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4A40-FB8F-453E-BA6F-0D8ED4E9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A1D8-DDBF-4A85-88DF-8CCC2DBE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8C72-253E-4086-822A-6ED45D9CED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7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/produc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>
            <a:extLst>
              <a:ext uri="{FF2B5EF4-FFF2-40B4-BE49-F238E27FC236}">
                <a16:creationId xmlns:a16="http://schemas.microsoft.com/office/drawing/2014/main" id="{D2278653-6B89-4A36-BD23-D25BEAE3C7AD}"/>
              </a:ext>
            </a:extLst>
          </p:cNvPr>
          <p:cNvSpPr/>
          <p:nvPr/>
        </p:nvSpPr>
        <p:spPr>
          <a:xfrm>
            <a:off x="274955" y="-3175"/>
            <a:ext cx="1770821" cy="6861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0CCE8C-659B-4256-AA6C-E2773767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980" y="0"/>
            <a:ext cx="9568815" cy="1998980"/>
          </a:xfrm>
        </p:spPr>
        <p:txBody>
          <a:bodyPr/>
          <a:lstStyle/>
          <a:p>
            <a:pPr algn="r"/>
            <a:r>
              <a:rPr lang="en-US" sz="4800" b="1">
                <a:latin typeface="Calibri Light" panose="020F0302020204030204" pitchFamily="34" charset="0"/>
                <a:cs typeface="Calibri Light" panose="020F0302020204030204" pitchFamily="34" charset="0"/>
              </a:rPr>
              <a:t>FULL STACK DEVELOPMENT</a:t>
            </a:r>
            <a:br>
              <a:rPr lang="en-US" sz="48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800" b="1">
                <a:latin typeface="Calibri Light" panose="020F0302020204030204" pitchFamily="34" charset="0"/>
                <a:cs typeface="Calibri Light" panose="020F0302020204030204" pitchFamily="34" charset="0"/>
              </a:rPr>
              <a:t>COURSE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E5C4331-5489-4738-B0AC-0E692BA9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5" y="5501140"/>
            <a:ext cx="9144000" cy="10856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1800"/>
              <a:t>IRFANSJAH</a:t>
            </a:r>
          </a:p>
          <a:p>
            <a:pPr algn="r"/>
            <a:r>
              <a:rPr lang="en-US" sz="1800"/>
              <a:t>irfansjah@gmail.com</a:t>
            </a:r>
          </a:p>
          <a:p>
            <a:pPr algn="r"/>
            <a:r>
              <a:rPr lang="en-US" sz="1800"/>
              <a:t>081293728732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252682C-EBA6-457C-BD31-D14F17982444}"/>
              </a:ext>
            </a:extLst>
          </p:cNvPr>
          <p:cNvSpPr>
            <a:spLocks noGrp="1"/>
          </p:cNvSpPr>
          <p:nvPr/>
        </p:nvSpPr>
        <p:spPr>
          <a:xfrm>
            <a:off x="2477770" y="1998981"/>
            <a:ext cx="9439275" cy="4187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>
                <a:latin typeface="Calibri Light" panose="020F0302020204030204" pitchFamily="34" charset="0"/>
                <a:cs typeface="Calibri Light" panose="020F0302020204030204" pitchFamily="34" charset="0"/>
              </a:rPr>
              <a:t>DAY 03-b</a:t>
            </a:r>
          </a:p>
        </p:txBody>
      </p:sp>
    </p:spTree>
    <p:extLst>
      <p:ext uri="{BB962C8B-B14F-4D97-AF65-F5344CB8AC3E}">
        <p14:creationId xmlns:p14="http://schemas.microsoft.com/office/powerpoint/2010/main" val="157846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13F2C-2FE0-4A8F-88E0-ECD1842E6B43}"/>
              </a:ext>
            </a:extLst>
          </p:cNvPr>
          <p:cNvSpPr/>
          <p:nvPr/>
        </p:nvSpPr>
        <p:spPr>
          <a:xfrm>
            <a:off x="229891" y="1127566"/>
            <a:ext cx="2125851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FILESYSTEM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A1A7A-BCB3-4E7E-A7A8-5E965AE72A3D}"/>
              </a:ext>
            </a:extLst>
          </p:cNvPr>
          <p:cNvSpPr/>
          <p:nvPr/>
        </p:nvSpPr>
        <p:spPr>
          <a:xfrm>
            <a:off x="950562" y="1507274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FILE   vs  FOLDER</a:t>
            </a:r>
            <a:endParaRPr lang="en-ID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21E99-BE83-40C1-AC96-01B4CF256B96}"/>
              </a:ext>
            </a:extLst>
          </p:cNvPr>
          <p:cNvSpPr/>
          <p:nvPr/>
        </p:nvSpPr>
        <p:spPr>
          <a:xfrm>
            <a:off x="950561" y="1886982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FOLDER STRUCTURE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208D-8DCD-4553-A5C1-3F714F0DBA71}"/>
              </a:ext>
            </a:extLst>
          </p:cNvPr>
          <p:cNvSpPr/>
          <p:nvPr/>
        </p:nvSpPr>
        <p:spPr>
          <a:xfrm>
            <a:off x="950560" y="2266690"/>
            <a:ext cx="4923298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HOW TO WRITE PATH IN WINDOWS VS IN LINUX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3A7E-A06E-4D8D-BD82-A7EB8D441A76}"/>
              </a:ext>
            </a:extLst>
          </p:cNvPr>
          <p:cNvSpPr/>
          <p:nvPr/>
        </p:nvSpPr>
        <p:spPr>
          <a:xfrm>
            <a:off x="950559" y="2669583"/>
            <a:ext cx="4597834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RELATIVE PATH vs ABSOLUTE PATH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76237-F884-454C-A237-2B64CEA90D7A}"/>
              </a:ext>
            </a:extLst>
          </p:cNvPr>
          <p:cNvSpPr/>
          <p:nvPr/>
        </p:nvSpPr>
        <p:spPr>
          <a:xfrm>
            <a:off x="6759843" y="1127564"/>
            <a:ext cx="5202266" cy="4736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FILE TYPE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EXECUTABLE FILES (EXE, COM, CONSOLE SCRIPT/BAT)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NON EXECUTABLE FILES (DOCUMENT, IMAGE,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FILENAME :  [FILEPATH]\ [FILENAME].[EXT]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Mimetypes : 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application/txt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image/jpg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FOLDER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13F2C-2FE0-4A8F-88E0-ECD1842E6B43}"/>
              </a:ext>
            </a:extLst>
          </p:cNvPr>
          <p:cNvSpPr/>
          <p:nvPr/>
        </p:nvSpPr>
        <p:spPr>
          <a:xfrm>
            <a:off x="229891" y="1127566"/>
            <a:ext cx="2125851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FILESYSTEM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A1A7A-BCB3-4E7E-A7A8-5E965AE72A3D}"/>
              </a:ext>
            </a:extLst>
          </p:cNvPr>
          <p:cNvSpPr/>
          <p:nvPr/>
        </p:nvSpPr>
        <p:spPr>
          <a:xfrm>
            <a:off x="950562" y="1507274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FILE   vs  FOLDER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21E99-BE83-40C1-AC96-01B4CF256B96}"/>
              </a:ext>
            </a:extLst>
          </p:cNvPr>
          <p:cNvSpPr/>
          <p:nvPr/>
        </p:nvSpPr>
        <p:spPr>
          <a:xfrm>
            <a:off x="950561" y="1886982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FOLDER STRUCTURE</a:t>
            </a:r>
            <a:endParaRPr lang="en-ID" b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208D-8DCD-4553-A5C1-3F714F0DBA71}"/>
              </a:ext>
            </a:extLst>
          </p:cNvPr>
          <p:cNvSpPr/>
          <p:nvPr/>
        </p:nvSpPr>
        <p:spPr>
          <a:xfrm>
            <a:off x="950560" y="2266690"/>
            <a:ext cx="4923298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HOW TO WRITE PATH IN WINDOWS VS IN LINUX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3A7E-A06E-4D8D-BD82-A7EB8D441A76}"/>
              </a:ext>
            </a:extLst>
          </p:cNvPr>
          <p:cNvSpPr/>
          <p:nvPr/>
        </p:nvSpPr>
        <p:spPr>
          <a:xfrm>
            <a:off x="950559" y="2669583"/>
            <a:ext cx="4597834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RELATIVE PATH vs ABSOLUTE PATH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76237-F884-454C-A237-2B64CEA90D7A}"/>
              </a:ext>
            </a:extLst>
          </p:cNvPr>
          <p:cNvSpPr/>
          <p:nvPr/>
        </p:nvSpPr>
        <p:spPr>
          <a:xfrm>
            <a:off x="6759843" y="1127564"/>
            <a:ext cx="5202266" cy="4736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FOLDER STRUCTURE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B3F427-4219-4916-A67C-AE2FD7DD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42" y="1507274"/>
            <a:ext cx="3356615" cy="4414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24B4A-E1BD-43A4-83B5-4E19E51C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8" y="3460755"/>
            <a:ext cx="5187463" cy="24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13F2C-2FE0-4A8F-88E0-ECD1842E6B43}"/>
              </a:ext>
            </a:extLst>
          </p:cNvPr>
          <p:cNvSpPr/>
          <p:nvPr/>
        </p:nvSpPr>
        <p:spPr>
          <a:xfrm>
            <a:off x="229891" y="1127566"/>
            <a:ext cx="2125851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FILESYSTEM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A1A7A-BCB3-4E7E-A7A8-5E965AE72A3D}"/>
              </a:ext>
            </a:extLst>
          </p:cNvPr>
          <p:cNvSpPr/>
          <p:nvPr/>
        </p:nvSpPr>
        <p:spPr>
          <a:xfrm>
            <a:off x="950562" y="1507274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FILE   vs  FOLDER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21E99-BE83-40C1-AC96-01B4CF256B96}"/>
              </a:ext>
            </a:extLst>
          </p:cNvPr>
          <p:cNvSpPr/>
          <p:nvPr/>
        </p:nvSpPr>
        <p:spPr>
          <a:xfrm>
            <a:off x="950561" y="1886982"/>
            <a:ext cx="241256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FOLDER STRUCTURE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208D-8DCD-4553-A5C1-3F714F0DBA71}"/>
              </a:ext>
            </a:extLst>
          </p:cNvPr>
          <p:cNvSpPr/>
          <p:nvPr/>
        </p:nvSpPr>
        <p:spPr>
          <a:xfrm>
            <a:off x="950560" y="2266690"/>
            <a:ext cx="4923298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HOW TO WRITE PATH IN WINDOWS VS IN LINUX</a:t>
            </a:r>
            <a:endParaRPr lang="en-ID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3A7E-A06E-4D8D-BD82-A7EB8D441A76}"/>
              </a:ext>
            </a:extLst>
          </p:cNvPr>
          <p:cNvSpPr/>
          <p:nvPr/>
        </p:nvSpPr>
        <p:spPr>
          <a:xfrm>
            <a:off x="950559" y="2669583"/>
            <a:ext cx="4597834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RELATIVE PATH vs ABSOLUTE PATH</a:t>
            </a:r>
            <a:endParaRPr lang="en-ID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76237-F884-454C-A237-2B64CEA90D7A}"/>
              </a:ext>
            </a:extLst>
          </p:cNvPr>
          <p:cNvSpPr/>
          <p:nvPr/>
        </p:nvSpPr>
        <p:spPr>
          <a:xfrm>
            <a:off x="6759843" y="1127564"/>
            <a:ext cx="5202266" cy="4736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>
                <a:solidFill>
                  <a:schemeClr val="tx1"/>
                </a:solidFill>
              </a:rPr>
              <a:t>WINDOWS :</a:t>
            </a:r>
          </a:p>
          <a:p>
            <a:r>
              <a:rPr lang="en-US" b="1">
                <a:solidFill>
                  <a:schemeClr val="tx1"/>
                </a:solidFill>
              </a:rPr>
              <a:t>    DRIVE:\FOLDER1\FOLDER2\FOLDER3\FILE</a:t>
            </a: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LINUX:</a:t>
            </a:r>
          </a:p>
          <a:p>
            <a:r>
              <a:rPr lang="en-US" b="1">
                <a:solidFill>
                  <a:schemeClr val="tx1"/>
                </a:solidFill>
              </a:rPr>
              <a:t>     /FOLDER1/FOLDER2/FOLDER3/FILE</a:t>
            </a: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URI:</a:t>
            </a:r>
          </a:p>
          <a:p>
            <a:r>
              <a:rPr lang="en-US" b="1">
                <a:solidFill>
                  <a:schemeClr val="tx1"/>
                </a:solidFill>
              </a:rPr>
              <a:t>    PROTOCOLS://DOMAIN/FOLDER1/FOLDER2/FILE</a:t>
            </a:r>
          </a:p>
          <a:p>
            <a:r>
              <a:rPr lang="en-US" b="1">
                <a:solidFill>
                  <a:schemeClr val="tx1"/>
                </a:solidFill>
              </a:rPr>
              <a:t>    </a:t>
            </a:r>
            <a:r>
              <a:rPr lang="en-US" b="1">
                <a:solidFill>
                  <a:schemeClr val="tx1"/>
                </a:solidFill>
                <a:hlinkClick r:id="rId2"/>
              </a:rPr>
              <a:t>http://www.google.com/product/index.html</a:t>
            </a:r>
            <a:endParaRPr lang="en-US" b="1">
              <a:solidFill>
                <a:schemeClr val="tx1"/>
              </a:solidFill>
            </a:endParaRPr>
          </a:p>
          <a:p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RELATIVE PATH :</a:t>
            </a:r>
          </a:p>
          <a:p>
            <a:r>
              <a:rPr lang="en-US" b="1">
                <a:solidFill>
                  <a:schemeClr val="tx1"/>
                </a:solidFill>
              </a:rPr>
              <a:t>     .  = CURRENT LOCATION</a:t>
            </a:r>
          </a:p>
          <a:p>
            <a:r>
              <a:rPr lang="en-US" b="1">
                <a:solidFill>
                  <a:schemeClr val="tx1"/>
                </a:solidFill>
              </a:rPr>
              <a:t>     .. = PARENT</a:t>
            </a:r>
          </a:p>
          <a:p>
            <a:r>
              <a:rPr lang="en-US" b="1">
                <a:solidFill>
                  <a:schemeClr val="tx1"/>
                </a:solidFill>
              </a:rPr>
              <a:t>    EXAMPLE</a:t>
            </a:r>
          </a:p>
          <a:p>
            <a:r>
              <a:rPr lang="en-US" b="1">
                <a:solidFill>
                  <a:schemeClr val="tx1"/>
                </a:solidFill>
              </a:rPr>
              <a:t>                        ./FOLDER3/FILE</a:t>
            </a:r>
          </a:p>
          <a:p>
            <a:r>
              <a:rPr lang="en-US" b="1">
                <a:solidFill>
                  <a:schemeClr val="tx1"/>
                </a:solidFill>
              </a:rPr>
              <a:t>                        ../../FOLDER1/FILEX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10DAA7-B7E7-4F30-8E0F-3E7D2F55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5" y="3684932"/>
            <a:ext cx="5380584" cy="569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EA86B8-DAA9-403F-A218-52759D837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15" y="4634752"/>
            <a:ext cx="6605954" cy="9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13F2C-2FE0-4A8F-88E0-ECD1842E6B43}"/>
              </a:ext>
            </a:extLst>
          </p:cNvPr>
          <p:cNvSpPr/>
          <p:nvPr/>
        </p:nvSpPr>
        <p:spPr>
          <a:xfrm>
            <a:off x="229891" y="1127566"/>
            <a:ext cx="335021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TERMINAL / CONSOLE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A1E5B-9EB6-4039-A24D-360A15AA8207}"/>
              </a:ext>
            </a:extLst>
          </p:cNvPr>
          <p:cNvSpPr/>
          <p:nvPr/>
        </p:nvSpPr>
        <p:spPr>
          <a:xfrm>
            <a:off x="459782" y="1698421"/>
            <a:ext cx="335021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WINDOWS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841B3-96B5-4B95-89EC-C63A65FC76F5}"/>
              </a:ext>
            </a:extLst>
          </p:cNvPr>
          <p:cNvSpPr/>
          <p:nvPr/>
        </p:nvSpPr>
        <p:spPr>
          <a:xfrm>
            <a:off x="7152467" y="1698421"/>
            <a:ext cx="335021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UNIX SYSTEM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09A82-2E8F-4DA6-9DB2-F4DAE446CA34}"/>
              </a:ext>
            </a:extLst>
          </p:cNvPr>
          <p:cNvSpPr/>
          <p:nvPr/>
        </p:nvSpPr>
        <p:spPr>
          <a:xfrm>
            <a:off x="1441341" y="2457838"/>
            <a:ext cx="4654659" cy="1261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COMMAND.COM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POWERSHELL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LINUX CLONE TERMINAL - BASH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1639F-AD91-4C08-A780-EB07699F6526}"/>
              </a:ext>
            </a:extLst>
          </p:cNvPr>
          <p:cNvSpPr/>
          <p:nvPr/>
        </p:nvSpPr>
        <p:spPr>
          <a:xfrm>
            <a:off x="7152467" y="2373953"/>
            <a:ext cx="4654659" cy="1261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BASH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CSHELL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ZSHELL</a:t>
            </a:r>
          </a:p>
        </p:txBody>
      </p:sp>
    </p:spTree>
    <p:extLst>
      <p:ext uri="{BB962C8B-B14F-4D97-AF65-F5344CB8AC3E}">
        <p14:creationId xmlns:p14="http://schemas.microsoft.com/office/powerpoint/2010/main" val="40535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13F2C-2FE0-4A8F-88E0-ECD1842E6B43}"/>
              </a:ext>
            </a:extLst>
          </p:cNvPr>
          <p:cNvSpPr/>
          <p:nvPr/>
        </p:nvSpPr>
        <p:spPr>
          <a:xfrm>
            <a:off x="959286" y="2089644"/>
            <a:ext cx="435760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</a:rPr>
              <a:t>CONSOLE COMMAND TYPE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09A82-2E8F-4DA6-9DB2-F4DAE446CA34}"/>
              </a:ext>
            </a:extLst>
          </p:cNvPr>
          <p:cNvSpPr/>
          <p:nvPr/>
        </p:nvSpPr>
        <p:spPr>
          <a:xfrm>
            <a:off x="1721285" y="2669583"/>
            <a:ext cx="4654659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INTERNAL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EXECUTABLE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1254E-FD36-4AE7-92FA-5BD8732504E9}"/>
              </a:ext>
            </a:extLst>
          </p:cNvPr>
          <p:cNvSpPr/>
          <p:nvPr/>
        </p:nvSpPr>
        <p:spPr>
          <a:xfrm>
            <a:off x="959285" y="3629230"/>
            <a:ext cx="435760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COMMON CONSOLE COMMAND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541C3-21C0-4B8B-890D-C23E8FF4D824}"/>
              </a:ext>
            </a:extLst>
          </p:cNvPr>
          <p:cNvSpPr/>
          <p:nvPr/>
        </p:nvSpPr>
        <p:spPr>
          <a:xfrm>
            <a:off x="1721284" y="4257107"/>
            <a:ext cx="4654659" cy="243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READ  / LIST CONTENT OF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MAKE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MOVING BETWEEN DIRECTORY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02AC0-1E9F-44DE-B1C4-51ABC6255085}"/>
              </a:ext>
            </a:extLst>
          </p:cNvPr>
          <p:cNvSpPr/>
          <p:nvPr/>
        </p:nvSpPr>
        <p:spPr>
          <a:xfrm>
            <a:off x="959285" y="1242599"/>
            <a:ext cx="10272794" cy="759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>
                <a:solidFill>
                  <a:schemeClr val="bg1"/>
                </a:solidFill>
              </a:rPr>
              <a:t>COMMANDNAME|PROGRAMNAME  </a:t>
            </a:r>
            <a:r>
              <a:rPr lang="en-US" sz="2400" i="1">
                <a:solidFill>
                  <a:schemeClr val="bg1"/>
                </a:solidFill>
              </a:rPr>
              <a:t>[PARAM1] [PARAM2] .. [PARAMN]</a:t>
            </a:r>
            <a:endParaRPr lang="en-ID" sz="24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2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4">
            <a:extLst>
              <a:ext uri="{FF2B5EF4-FFF2-40B4-BE49-F238E27FC236}">
                <a16:creationId xmlns:a16="http://schemas.microsoft.com/office/drawing/2014/main" id="{524EE37A-8130-4896-BCA8-C1DB14C979E3}"/>
              </a:ext>
            </a:extLst>
          </p:cNvPr>
          <p:cNvSpPr/>
          <p:nvPr/>
        </p:nvSpPr>
        <p:spPr>
          <a:xfrm>
            <a:off x="-16510" y="6075336"/>
            <a:ext cx="12224385" cy="479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7329A-E6E2-44A0-A1F7-9B0DC5B8573B}"/>
              </a:ext>
            </a:extLst>
          </p:cNvPr>
          <p:cNvSpPr/>
          <p:nvPr/>
        </p:nvSpPr>
        <p:spPr>
          <a:xfrm>
            <a:off x="0" y="365523"/>
            <a:ext cx="6276814" cy="75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OPERATING SYSTEM TERMINAL / CONSOLE</a:t>
            </a:r>
            <a:endParaRPr lang="en-ID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1254E-FD36-4AE7-92FA-5BD8732504E9}"/>
              </a:ext>
            </a:extLst>
          </p:cNvPr>
          <p:cNvSpPr/>
          <p:nvPr/>
        </p:nvSpPr>
        <p:spPr>
          <a:xfrm>
            <a:off x="301258" y="1022492"/>
            <a:ext cx="4357607" cy="759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COMMON CONSOLE COMMAND</a:t>
            </a:r>
            <a:endParaRPr lang="en-ID" sz="2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541C3-21C0-4B8B-890D-C23E8FF4D824}"/>
              </a:ext>
            </a:extLst>
          </p:cNvPr>
          <p:cNvSpPr/>
          <p:nvPr/>
        </p:nvSpPr>
        <p:spPr>
          <a:xfrm>
            <a:off x="533419" y="1607911"/>
            <a:ext cx="4654659" cy="2435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READ  / LIST CONTENT OF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MAKE A DIRECTORY / REMOVE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COPY / MOVE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MOVING BETWEEN DIRECTORY</a:t>
            </a: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89DFFA-9283-4237-A4D4-2C27C16DEAB9}"/>
              </a:ext>
            </a:extLst>
          </p:cNvPr>
          <p:cNvSpPr/>
          <p:nvPr/>
        </p:nvSpPr>
        <p:spPr>
          <a:xfrm>
            <a:off x="5188078" y="1607909"/>
            <a:ext cx="3358498" cy="4228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>
                <a:solidFill>
                  <a:schemeClr val="tx1"/>
                </a:solidFill>
              </a:rPr>
              <a:t>READ / LIST CONTENT OF A DIRECTORY</a:t>
            </a:r>
          </a:p>
          <a:p>
            <a:pPr lvl="1"/>
            <a:r>
              <a:rPr lang="en-US" sz="1100" b="1">
                <a:solidFill>
                  <a:schemeClr val="tx1"/>
                </a:solidFill>
              </a:rPr>
              <a:t>dir</a:t>
            </a:r>
            <a:r>
              <a:rPr lang="en-US" sz="1100">
                <a:solidFill>
                  <a:schemeClr val="tx1"/>
                </a:solidFill>
              </a:rPr>
              <a:t> [PATH]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MAKE A DIRECTORY</a:t>
            </a:r>
          </a:p>
          <a:p>
            <a:pPr lvl="1"/>
            <a:r>
              <a:rPr lang="en-US" sz="1100" b="1">
                <a:solidFill>
                  <a:schemeClr val="tx1"/>
                </a:solidFill>
              </a:rPr>
              <a:t>mkdir</a:t>
            </a:r>
            <a:r>
              <a:rPr lang="en-US" sz="1100">
                <a:solidFill>
                  <a:schemeClr val="tx1"/>
                </a:solidFill>
              </a:rPr>
              <a:t> [PATH]\[FOLDERNAME]</a:t>
            </a:r>
          </a:p>
          <a:p>
            <a:pPr lvl="1"/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REMOVE A DIRECTORY</a:t>
            </a:r>
          </a:p>
          <a:p>
            <a:pPr lvl="1"/>
            <a:r>
              <a:rPr lang="en-ID" sz="11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rmdir</a:t>
            </a:r>
            <a:r>
              <a:rPr lang="en-ID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/s dirname</a:t>
            </a:r>
          </a:p>
          <a:p>
            <a:pPr lvl="1"/>
            <a:endParaRPr lang="en-ID" sz="11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COPY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copy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[source] [destination]</a:t>
            </a:r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MOVE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move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[source] [destination]</a:t>
            </a:r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RENAME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ren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[source] [destination]</a:t>
            </a:r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DELETE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del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[filename]</a:t>
            </a:r>
            <a:endParaRPr lang="en-ID" sz="1100">
              <a:solidFill>
                <a:schemeClr val="tx1"/>
              </a:solidFill>
            </a:endParaRPr>
          </a:p>
          <a:p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MOVING BETWEEN DIRECTORY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cd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[path]</a:t>
            </a:r>
            <a:endParaRPr lang="en-ID" sz="1100">
              <a:solidFill>
                <a:schemeClr val="tx1"/>
              </a:solidFill>
            </a:endParaRPr>
          </a:p>
          <a:p>
            <a:endParaRPr lang="en-ID" sz="11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C1742-3C25-40C6-8E0C-4928D7A53D36}"/>
              </a:ext>
            </a:extLst>
          </p:cNvPr>
          <p:cNvSpPr/>
          <p:nvPr/>
        </p:nvSpPr>
        <p:spPr>
          <a:xfrm>
            <a:off x="8646919" y="1607910"/>
            <a:ext cx="3358498" cy="4228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>
                <a:solidFill>
                  <a:schemeClr val="tx1"/>
                </a:solidFill>
              </a:rPr>
              <a:t>READ / LIST CONTENT OF A DIRECTORY</a:t>
            </a:r>
          </a:p>
          <a:p>
            <a:pPr lvl="1"/>
            <a:r>
              <a:rPr lang="en-US" sz="1100" b="1">
                <a:solidFill>
                  <a:schemeClr val="tx1"/>
                </a:solidFill>
              </a:rPr>
              <a:t>ls </a:t>
            </a:r>
            <a:r>
              <a:rPr lang="en-US" sz="1100">
                <a:solidFill>
                  <a:schemeClr val="tx1"/>
                </a:solidFill>
              </a:rPr>
              <a:t>[PATH]</a:t>
            </a:r>
          </a:p>
          <a:p>
            <a:pPr lvl="1"/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MAKE A DIRECTORY</a:t>
            </a:r>
          </a:p>
          <a:p>
            <a:pPr lvl="1"/>
            <a:r>
              <a:rPr lang="en-US" sz="1100" b="1">
                <a:solidFill>
                  <a:schemeClr val="tx1"/>
                </a:solidFill>
              </a:rPr>
              <a:t>md</a:t>
            </a:r>
            <a:r>
              <a:rPr lang="en-US" sz="1100">
                <a:solidFill>
                  <a:schemeClr val="tx1"/>
                </a:solidFill>
              </a:rPr>
              <a:t> [PATH]\[FOLDERNAME]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REMOVE A DIRECTORY</a:t>
            </a:r>
          </a:p>
          <a:p>
            <a:pPr lvl="1"/>
            <a:r>
              <a:rPr lang="en-ID" sz="11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rm</a:t>
            </a:r>
            <a:r>
              <a:rPr lang="en-ID" sz="11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–d/-rf dirname</a:t>
            </a:r>
            <a:endParaRPr lang="en-ID" sz="1100">
              <a:solidFill>
                <a:schemeClr val="tx1"/>
              </a:solidFill>
            </a:endParaRPr>
          </a:p>
          <a:p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chemeClr val="tx1"/>
                </a:solidFill>
              </a:rPr>
              <a:t>COPY FILE</a:t>
            </a:r>
          </a:p>
          <a:p>
            <a:pPr lvl="1"/>
            <a:r>
              <a:rPr lang="en-ID" sz="1100" b="1">
                <a:solidFill>
                  <a:schemeClr val="tx1"/>
                </a:solidFill>
              </a:rPr>
              <a:t>cp</a:t>
            </a:r>
            <a:r>
              <a:rPr lang="en-ID" sz="1100">
                <a:solidFill>
                  <a:schemeClr val="tx1"/>
                </a:solidFill>
              </a:rPr>
              <a:t>  [source] [destination]</a:t>
            </a:r>
          </a:p>
          <a:p>
            <a:pPr lvl="1"/>
            <a:endParaRPr lang="en-ID" sz="1100">
              <a:solidFill>
                <a:schemeClr val="tx1"/>
              </a:solidFill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MOVE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mv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[source] [destination]</a:t>
            </a:r>
          </a:p>
          <a:p>
            <a:pPr lvl="1"/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RENAME FILE</a:t>
            </a:r>
          </a:p>
          <a:p>
            <a:pPr lvl="1"/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Use copy or move</a:t>
            </a:r>
          </a:p>
          <a:p>
            <a:pPr lvl="1"/>
            <a:endParaRPr lang="en-ID" sz="11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DELETE FILE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rm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[filename]</a:t>
            </a:r>
          </a:p>
          <a:p>
            <a:pPr lvl="1"/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MOVING BETWEEN DIRECTORY</a:t>
            </a:r>
          </a:p>
          <a:p>
            <a:pPr lvl="1"/>
            <a:r>
              <a:rPr lang="en-ID" sz="1100" b="1">
                <a:solidFill>
                  <a:srgbClr val="222222"/>
                </a:solidFill>
                <a:latin typeface="arial" panose="020B0604020202020204" pitchFamily="34" charset="0"/>
              </a:rPr>
              <a:t>cd</a:t>
            </a:r>
            <a:r>
              <a:rPr lang="en-ID" sz="1100">
                <a:solidFill>
                  <a:srgbClr val="222222"/>
                </a:solidFill>
                <a:latin typeface="arial" panose="020B0604020202020204" pitchFamily="34" charset="0"/>
              </a:rPr>
              <a:t> [path]</a:t>
            </a:r>
            <a:endParaRPr lang="en-ID" sz="1100">
              <a:solidFill>
                <a:schemeClr val="tx1"/>
              </a:solidFill>
            </a:endParaRPr>
          </a:p>
          <a:p>
            <a:pPr lvl="1"/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 b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ID" sz="11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EC2F-A041-4913-8C73-083795F87792}"/>
              </a:ext>
            </a:extLst>
          </p:cNvPr>
          <p:cNvSpPr/>
          <p:nvPr/>
        </p:nvSpPr>
        <p:spPr>
          <a:xfrm>
            <a:off x="5188078" y="1230594"/>
            <a:ext cx="3458841" cy="37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WINDOWS/ command.com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AFF62-9EDA-4DDA-979C-CA6BD9FAA893}"/>
              </a:ext>
            </a:extLst>
          </p:cNvPr>
          <p:cNvSpPr/>
          <p:nvPr/>
        </p:nvSpPr>
        <p:spPr>
          <a:xfrm>
            <a:off x="8513174" y="1213542"/>
            <a:ext cx="3458841" cy="37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UNIX/ bash</a:t>
            </a:r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6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445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FULL STACK DEVELOPMENT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COURSE</dc:title>
  <dc:creator>irfansjah antemas</dc:creator>
  <cp:lastModifiedBy>irfansjah antemas</cp:lastModifiedBy>
  <cp:revision>13</cp:revision>
  <dcterms:created xsi:type="dcterms:W3CDTF">2020-11-10T17:21:25Z</dcterms:created>
  <dcterms:modified xsi:type="dcterms:W3CDTF">2020-11-11T07:25:28Z</dcterms:modified>
</cp:coreProperties>
</file>