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50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135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538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78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2712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120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42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5351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506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10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475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6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521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939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93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007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387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AB39-330A-4124-AB6B-19CCF2974EF5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29F30-1C03-47C2-8579-CDB888B701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233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AEF4-8550-477A-93DD-179D19C31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/>
              <a:t>INTRODUCTION TO USER INTERFACE</a:t>
            </a:r>
            <a:endParaRPr lang="en-ID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78D07-D8F0-4E23-9177-7C5F11D5F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Irfansjah</a:t>
            </a:r>
          </a:p>
          <a:p>
            <a:r>
              <a:rPr lang="en-US"/>
              <a:t>081293728732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461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9679-EF43-4086-9618-C86F6229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CONCEPT OF LAYOUT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3B307-F2CE-42FF-9D8C-AECCEEB9A34C}"/>
              </a:ext>
            </a:extLst>
          </p:cNvPr>
          <p:cNvSpPr/>
          <p:nvPr/>
        </p:nvSpPr>
        <p:spPr>
          <a:xfrm>
            <a:off x="154546" y="2137893"/>
            <a:ext cx="11874322" cy="454624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1A1C3A-A541-47FA-A4F2-285B63D4AA15}"/>
              </a:ext>
            </a:extLst>
          </p:cNvPr>
          <p:cNvSpPr/>
          <p:nvPr/>
        </p:nvSpPr>
        <p:spPr>
          <a:xfrm>
            <a:off x="489397" y="2421228"/>
            <a:ext cx="3979572" cy="404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65D1D-2749-4C63-A3B4-D36A8A9199FD}"/>
              </a:ext>
            </a:extLst>
          </p:cNvPr>
          <p:cNvSpPr/>
          <p:nvPr/>
        </p:nvSpPr>
        <p:spPr>
          <a:xfrm>
            <a:off x="662131" y="2537139"/>
            <a:ext cx="3681835" cy="24451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85076-328E-4142-8F78-32BCE6AD502C}"/>
              </a:ext>
            </a:extLst>
          </p:cNvPr>
          <p:cNvSpPr/>
          <p:nvPr/>
        </p:nvSpPr>
        <p:spPr>
          <a:xfrm>
            <a:off x="662131" y="2910624"/>
            <a:ext cx="703030" cy="346441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C6154-DFC8-496B-95AB-43BEA5CCB35D}"/>
              </a:ext>
            </a:extLst>
          </p:cNvPr>
          <p:cNvSpPr/>
          <p:nvPr/>
        </p:nvSpPr>
        <p:spPr>
          <a:xfrm>
            <a:off x="1537895" y="2910624"/>
            <a:ext cx="1946969" cy="312975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3AD09-0603-4E72-85ED-F87316A93201}"/>
              </a:ext>
            </a:extLst>
          </p:cNvPr>
          <p:cNvSpPr/>
          <p:nvPr/>
        </p:nvSpPr>
        <p:spPr>
          <a:xfrm>
            <a:off x="1537895" y="6130530"/>
            <a:ext cx="1946969" cy="24451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6E3CA-CC9A-4472-8052-39399E47172E}"/>
              </a:ext>
            </a:extLst>
          </p:cNvPr>
          <p:cNvSpPr/>
          <p:nvPr/>
        </p:nvSpPr>
        <p:spPr>
          <a:xfrm>
            <a:off x="3640936" y="2910623"/>
            <a:ext cx="703030" cy="346441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40CF87-0C1F-4F0E-B757-34828020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788" y="2364532"/>
            <a:ext cx="4637496" cy="248437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D909CA-0927-4132-AA38-5E874BA77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033" y="3386551"/>
            <a:ext cx="3979571" cy="298849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2C9C55-6735-4CC4-85DB-441F30CBA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174" y="3139358"/>
            <a:ext cx="3917350" cy="305226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8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9679-EF43-4086-9618-C86F6229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CONCEPT OF LAYOUT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3B307-F2CE-42FF-9D8C-AECCEEB9A34C}"/>
              </a:ext>
            </a:extLst>
          </p:cNvPr>
          <p:cNvSpPr/>
          <p:nvPr/>
        </p:nvSpPr>
        <p:spPr>
          <a:xfrm>
            <a:off x="154546" y="2137893"/>
            <a:ext cx="11874322" cy="454624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C0706-3A7B-42E4-87F3-D0C0822E8E70}"/>
              </a:ext>
            </a:extLst>
          </p:cNvPr>
          <p:cNvSpPr txBox="1"/>
          <p:nvPr/>
        </p:nvSpPr>
        <p:spPr>
          <a:xfrm>
            <a:off x="476518" y="2395471"/>
            <a:ext cx="1107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Layout : </a:t>
            </a:r>
            <a:r>
              <a:rPr lang="en-US" sz="14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way in which the parts of something are arranged or laid out. the arrangement of visual elements on a page.</a:t>
            </a:r>
            <a:endParaRPr lang="en-ID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DB39BA-2CC8-41D0-99D6-DEDDCBDB1B4A}"/>
              </a:ext>
            </a:extLst>
          </p:cNvPr>
          <p:cNvSpPr/>
          <p:nvPr/>
        </p:nvSpPr>
        <p:spPr>
          <a:xfrm>
            <a:off x="489397" y="2859110"/>
            <a:ext cx="2717442" cy="360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7E1552-D27B-45ED-AC5F-D7DD9020B31A}"/>
              </a:ext>
            </a:extLst>
          </p:cNvPr>
          <p:cNvSpPr/>
          <p:nvPr/>
        </p:nvSpPr>
        <p:spPr>
          <a:xfrm>
            <a:off x="657484" y="3001566"/>
            <a:ext cx="2459203" cy="23195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CC6FA-0492-4C30-BA5C-CEAF113A7D41}"/>
              </a:ext>
            </a:extLst>
          </p:cNvPr>
          <p:cNvSpPr/>
          <p:nvPr/>
        </p:nvSpPr>
        <p:spPr>
          <a:xfrm>
            <a:off x="662131" y="3285752"/>
            <a:ext cx="480062" cy="308928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541AB3-4E99-4107-B3CD-C54FA69D263C}"/>
              </a:ext>
            </a:extLst>
          </p:cNvPr>
          <p:cNvSpPr/>
          <p:nvPr/>
        </p:nvSpPr>
        <p:spPr>
          <a:xfrm>
            <a:off x="1310280" y="3313909"/>
            <a:ext cx="1334131" cy="279086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9121F4-1096-4DE3-B447-0084CF06CFB5}"/>
              </a:ext>
            </a:extLst>
          </p:cNvPr>
          <p:cNvSpPr/>
          <p:nvPr/>
        </p:nvSpPr>
        <p:spPr>
          <a:xfrm>
            <a:off x="1294333" y="6157004"/>
            <a:ext cx="1334131" cy="21803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1754BF-8AFC-4C91-BF43-1EF69D61830A}"/>
              </a:ext>
            </a:extLst>
          </p:cNvPr>
          <p:cNvSpPr/>
          <p:nvPr/>
        </p:nvSpPr>
        <p:spPr>
          <a:xfrm>
            <a:off x="2726777" y="3275756"/>
            <a:ext cx="389910" cy="308928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E223F7-A424-4826-BA8F-7660C5119101}"/>
              </a:ext>
            </a:extLst>
          </p:cNvPr>
          <p:cNvSpPr txBox="1"/>
          <p:nvPr/>
        </p:nvSpPr>
        <p:spPr>
          <a:xfrm>
            <a:off x="3374926" y="2859110"/>
            <a:ext cx="1979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Elements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Media</a:t>
            </a:r>
            <a:endParaRPr lang="en-ID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81539-6BE9-47B5-A599-9C0F0E631B36}"/>
              </a:ext>
            </a:extLst>
          </p:cNvPr>
          <p:cNvSpPr txBox="1"/>
          <p:nvPr/>
        </p:nvSpPr>
        <p:spPr>
          <a:xfrm>
            <a:off x="5722756" y="2859109"/>
            <a:ext cx="293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Coordinate System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Cartessian System</a:t>
            </a:r>
            <a:endParaRPr lang="en-ID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27C22E-502F-42F8-8B83-51B5E3A5D0C9}"/>
              </a:ext>
            </a:extLst>
          </p:cNvPr>
          <p:cNvCxnSpPr/>
          <p:nvPr/>
        </p:nvCxnSpPr>
        <p:spPr>
          <a:xfrm flipV="1">
            <a:off x="6362163" y="3618963"/>
            <a:ext cx="0" cy="124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C3DDDF-2219-455F-B16F-7322B624303C}"/>
              </a:ext>
            </a:extLst>
          </p:cNvPr>
          <p:cNvCxnSpPr>
            <a:cxnSpLocks/>
          </p:cNvCxnSpPr>
          <p:nvPr/>
        </p:nvCxnSpPr>
        <p:spPr>
          <a:xfrm>
            <a:off x="6272011" y="4739425"/>
            <a:ext cx="1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329A3D-CA4E-4837-B7EF-1CF575D573F9}"/>
              </a:ext>
            </a:extLst>
          </p:cNvPr>
          <p:cNvSpPr txBox="1"/>
          <p:nvPr/>
        </p:nvSpPr>
        <p:spPr>
          <a:xfrm>
            <a:off x="6452316" y="470934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0,0</a:t>
            </a:r>
            <a:endParaRPr lang="en-ID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7AEA0A-3FFB-4CBE-BB2A-151CE9755E7C}"/>
              </a:ext>
            </a:extLst>
          </p:cNvPr>
          <p:cNvSpPr/>
          <p:nvPr/>
        </p:nvSpPr>
        <p:spPr>
          <a:xfrm>
            <a:off x="8345510" y="2859109"/>
            <a:ext cx="3554553" cy="3709115"/>
          </a:xfrm>
          <a:prstGeom prst="rect">
            <a:avLst/>
          </a:prstGeom>
          <a:solidFill>
            <a:srgbClr val="FFD4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3CA963A-3E3E-4680-9A57-05D83063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545" y="3222320"/>
            <a:ext cx="3383038" cy="2792114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8B7E99-7D64-48F9-BF16-14BAA3450D03}"/>
              </a:ext>
            </a:extLst>
          </p:cNvPr>
          <p:cNvCxnSpPr>
            <a:cxnSpLocks/>
          </p:cNvCxnSpPr>
          <p:nvPr/>
        </p:nvCxnSpPr>
        <p:spPr>
          <a:xfrm>
            <a:off x="8941900" y="3603937"/>
            <a:ext cx="2610449" cy="1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186794-0D65-47C9-8EC3-FD0BFF2337A7}"/>
              </a:ext>
            </a:extLst>
          </p:cNvPr>
          <p:cNvCxnSpPr>
            <a:cxnSpLocks/>
          </p:cNvCxnSpPr>
          <p:nvPr/>
        </p:nvCxnSpPr>
        <p:spPr>
          <a:xfrm>
            <a:off x="9118242" y="3486019"/>
            <a:ext cx="0" cy="138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DB46A-A244-4E36-BFFC-534AB469F123}"/>
              </a:ext>
            </a:extLst>
          </p:cNvPr>
          <p:cNvSpPr txBox="1"/>
          <p:nvPr/>
        </p:nvSpPr>
        <p:spPr>
          <a:xfrm>
            <a:off x="9139264" y="366456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0,0</a:t>
            </a:r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4ACB27-62A4-4750-8F3C-744B402DEC2C}"/>
              </a:ext>
            </a:extLst>
          </p:cNvPr>
          <p:cNvSpPr txBox="1"/>
          <p:nvPr/>
        </p:nvSpPr>
        <p:spPr>
          <a:xfrm>
            <a:off x="3475060" y="4709340"/>
            <a:ext cx="241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Color Compositions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4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9679-EF43-4086-9618-C86F6229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CONCEPT OF LAYOUT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3B307-F2CE-42FF-9D8C-AECCEEB9A34C}"/>
              </a:ext>
            </a:extLst>
          </p:cNvPr>
          <p:cNvSpPr/>
          <p:nvPr/>
        </p:nvSpPr>
        <p:spPr>
          <a:xfrm>
            <a:off x="154546" y="2137893"/>
            <a:ext cx="11874322" cy="454624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C0706-3A7B-42E4-87F3-D0C0822E8E70}"/>
              </a:ext>
            </a:extLst>
          </p:cNvPr>
          <p:cNvSpPr txBox="1"/>
          <p:nvPr/>
        </p:nvSpPr>
        <p:spPr>
          <a:xfrm>
            <a:off x="476518" y="2395471"/>
            <a:ext cx="1107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Layout : </a:t>
            </a:r>
            <a:r>
              <a:rPr lang="en-US" sz="14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way in which the parts of something are arranged or laid out. the arrangement of visual elements on a page.</a:t>
            </a:r>
            <a:endParaRPr lang="en-ID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DB39BA-2CC8-41D0-99D6-DEDDCBDB1B4A}"/>
              </a:ext>
            </a:extLst>
          </p:cNvPr>
          <p:cNvSpPr/>
          <p:nvPr/>
        </p:nvSpPr>
        <p:spPr>
          <a:xfrm>
            <a:off x="489397" y="2859110"/>
            <a:ext cx="2717442" cy="360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7E1552-D27B-45ED-AC5F-D7DD9020B31A}"/>
              </a:ext>
            </a:extLst>
          </p:cNvPr>
          <p:cNvSpPr/>
          <p:nvPr/>
        </p:nvSpPr>
        <p:spPr>
          <a:xfrm>
            <a:off x="657484" y="3001566"/>
            <a:ext cx="2459203" cy="23195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CC6FA-0492-4C30-BA5C-CEAF113A7D41}"/>
              </a:ext>
            </a:extLst>
          </p:cNvPr>
          <p:cNvSpPr/>
          <p:nvPr/>
        </p:nvSpPr>
        <p:spPr>
          <a:xfrm>
            <a:off x="662131" y="3285752"/>
            <a:ext cx="480062" cy="308928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541AB3-4E99-4107-B3CD-C54FA69D263C}"/>
              </a:ext>
            </a:extLst>
          </p:cNvPr>
          <p:cNvSpPr/>
          <p:nvPr/>
        </p:nvSpPr>
        <p:spPr>
          <a:xfrm>
            <a:off x="1310280" y="3313909"/>
            <a:ext cx="1334131" cy="279086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9121F4-1096-4DE3-B447-0084CF06CFB5}"/>
              </a:ext>
            </a:extLst>
          </p:cNvPr>
          <p:cNvSpPr/>
          <p:nvPr/>
        </p:nvSpPr>
        <p:spPr>
          <a:xfrm>
            <a:off x="1294333" y="6157004"/>
            <a:ext cx="1334131" cy="21803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1754BF-8AFC-4C91-BF43-1EF69D61830A}"/>
              </a:ext>
            </a:extLst>
          </p:cNvPr>
          <p:cNvSpPr/>
          <p:nvPr/>
        </p:nvSpPr>
        <p:spPr>
          <a:xfrm>
            <a:off x="2726777" y="3275756"/>
            <a:ext cx="389910" cy="3089289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E223F7-A424-4826-BA8F-7660C5119101}"/>
              </a:ext>
            </a:extLst>
          </p:cNvPr>
          <p:cNvSpPr txBox="1"/>
          <p:nvPr/>
        </p:nvSpPr>
        <p:spPr>
          <a:xfrm>
            <a:off x="3374926" y="2859110"/>
            <a:ext cx="197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Layers </a:t>
            </a:r>
          </a:p>
        </p:txBody>
      </p:sp>
      <p:pic>
        <p:nvPicPr>
          <p:cNvPr id="2050" name="Picture 2" descr="Layer Images | Free Vectors, Stock Photos &amp; PSD">
            <a:extLst>
              <a:ext uri="{FF2B5EF4-FFF2-40B4-BE49-F238E27FC236}">
                <a16:creationId xmlns:a16="http://schemas.microsoft.com/office/drawing/2014/main" id="{498F3490-E77B-487F-9793-0030B6769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29" y="2859110"/>
            <a:ext cx="6559974" cy="375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B2515A-D82E-456C-9D8F-1EBCC27FAAD8}"/>
              </a:ext>
            </a:extLst>
          </p:cNvPr>
          <p:cNvSpPr/>
          <p:nvPr/>
        </p:nvSpPr>
        <p:spPr>
          <a:xfrm>
            <a:off x="2628464" y="3228442"/>
            <a:ext cx="420197" cy="7768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8B969-BBDD-4ADD-80AE-C3CE6336A405}"/>
              </a:ext>
            </a:extLst>
          </p:cNvPr>
          <p:cNvSpPr/>
          <p:nvPr/>
        </p:nvSpPr>
        <p:spPr>
          <a:xfrm>
            <a:off x="902162" y="4306818"/>
            <a:ext cx="2007734" cy="7768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CC2B2-C212-4297-87DD-ABD4D75D014B}"/>
              </a:ext>
            </a:extLst>
          </p:cNvPr>
          <p:cNvSpPr/>
          <p:nvPr/>
        </p:nvSpPr>
        <p:spPr>
          <a:xfrm>
            <a:off x="902162" y="4301740"/>
            <a:ext cx="2007734" cy="1285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2B699-4342-46DC-870C-F8DA3A37174E}"/>
              </a:ext>
            </a:extLst>
          </p:cNvPr>
          <p:cNvSpPr/>
          <p:nvPr/>
        </p:nvSpPr>
        <p:spPr>
          <a:xfrm>
            <a:off x="2429834" y="4881093"/>
            <a:ext cx="296943" cy="145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094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9679-EF43-4086-9618-C86F6229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CONCEPT OF LAYOUT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3B307-F2CE-42FF-9D8C-AECCEEB9A34C}"/>
              </a:ext>
            </a:extLst>
          </p:cNvPr>
          <p:cNvSpPr/>
          <p:nvPr/>
        </p:nvSpPr>
        <p:spPr>
          <a:xfrm>
            <a:off x="154546" y="2137893"/>
            <a:ext cx="11874322" cy="454624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C0706-3A7B-42E4-87F3-D0C0822E8E70}"/>
              </a:ext>
            </a:extLst>
          </p:cNvPr>
          <p:cNvSpPr txBox="1"/>
          <p:nvPr/>
        </p:nvSpPr>
        <p:spPr>
          <a:xfrm>
            <a:off x="390137" y="2615415"/>
            <a:ext cx="204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TABULAR LAYOUT</a:t>
            </a:r>
            <a:endParaRPr lang="en-ID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80540-6F0A-4289-BA08-9C9C16757B68}"/>
              </a:ext>
            </a:extLst>
          </p:cNvPr>
          <p:cNvSpPr txBox="1"/>
          <p:nvPr/>
        </p:nvSpPr>
        <p:spPr>
          <a:xfrm>
            <a:off x="680322" y="1473351"/>
            <a:ext cx="941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Basic Web Application  Layout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23C74-0A30-4DDB-B8CF-5CCE5DAA1BA4}"/>
              </a:ext>
            </a:extLst>
          </p:cNvPr>
          <p:cNvSpPr/>
          <p:nvPr/>
        </p:nvSpPr>
        <p:spPr>
          <a:xfrm>
            <a:off x="489397" y="3103808"/>
            <a:ext cx="5623776" cy="28397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CA979E-6609-4F45-B579-7759F02D3B77}"/>
              </a:ext>
            </a:extLst>
          </p:cNvPr>
          <p:cNvSpPr/>
          <p:nvPr/>
        </p:nvSpPr>
        <p:spPr>
          <a:xfrm>
            <a:off x="472225" y="3103808"/>
            <a:ext cx="1880316" cy="28397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7909D-0B02-48C3-99A4-A79F7830B6FC}"/>
              </a:ext>
            </a:extLst>
          </p:cNvPr>
          <p:cNvSpPr/>
          <p:nvPr/>
        </p:nvSpPr>
        <p:spPr>
          <a:xfrm>
            <a:off x="472225" y="3103808"/>
            <a:ext cx="188031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43FC0D-F729-41B6-B0C6-4431F3174CD6}"/>
              </a:ext>
            </a:extLst>
          </p:cNvPr>
          <p:cNvSpPr/>
          <p:nvPr/>
        </p:nvSpPr>
        <p:spPr>
          <a:xfrm>
            <a:off x="472225" y="3442813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FA03C8-5933-491A-98B8-AFE157B07DD8}"/>
              </a:ext>
            </a:extLst>
          </p:cNvPr>
          <p:cNvSpPr/>
          <p:nvPr/>
        </p:nvSpPr>
        <p:spPr>
          <a:xfrm>
            <a:off x="472225" y="3812145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E8E70D-EC5C-4B84-8E65-0FC922E1B97D}"/>
              </a:ext>
            </a:extLst>
          </p:cNvPr>
          <p:cNvSpPr/>
          <p:nvPr/>
        </p:nvSpPr>
        <p:spPr>
          <a:xfrm>
            <a:off x="472225" y="4151150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573FBE-96C9-471E-8655-7C53FABD6B86}"/>
              </a:ext>
            </a:extLst>
          </p:cNvPr>
          <p:cNvSpPr/>
          <p:nvPr/>
        </p:nvSpPr>
        <p:spPr>
          <a:xfrm>
            <a:off x="472225" y="4520482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C50411-90C3-4FDC-A1BD-B580604A2FB6}"/>
              </a:ext>
            </a:extLst>
          </p:cNvPr>
          <p:cNvSpPr/>
          <p:nvPr/>
        </p:nvSpPr>
        <p:spPr>
          <a:xfrm>
            <a:off x="472225" y="4865927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BB9419-F162-4E08-8D64-F3B570C2CFA0}"/>
              </a:ext>
            </a:extLst>
          </p:cNvPr>
          <p:cNvSpPr/>
          <p:nvPr/>
        </p:nvSpPr>
        <p:spPr>
          <a:xfrm>
            <a:off x="472225" y="5235259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02BF95-6A8E-4E0A-8B41-FB697D74AABD}"/>
              </a:ext>
            </a:extLst>
          </p:cNvPr>
          <p:cNvSpPr/>
          <p:nvPr/>
        </p:nvSpPr>
        <p:spPr>
          <a:xfrm>
            <a:off x="472225" y="5574264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C0117B-DE88-4C63-B9ED-42628E31A307}"/>
              </a:ext>
            </a:extLst>
          </p:cNvPr>
          <p:cNvSpPr/>
          <p:nvPr/>
        </p:nvSpPr>
        <p:spPr>
          <a:xfrm>
            <a:off x="2352541" y="3104850"/>
            <a:ext cx="1880316" cy="28397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34A775-6B8A-40CF-A5DF-FDDCAECA1B0D}"/>
              </a:ext>
            </a:extLst>
          </p:cNvPr>
          <p:cNvSpPr/>
          <p:nvPr/>
        </p:nvSpPr>
        <p:spPr>
          <a:xfrm>
            <a:off x="2352541" y="3104850"/>
            <a:ext cx="188031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70E5-69D9-4F74-BB1A-8C46F15F239F}"/>
              </a:ext>
            </a:extLst>
          </p:cNvPr>
          <p:cNvSpPr/>
          <p:nvPr/>
        </p:nvSpPr>
        <p:spPr>
          <a:xfrm>
            <a:off x="2352541" y="3443855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861C5E-C0A1-4EE6-857F-2E1DAD8E344C}"/>
              </a:ext>
            </a:extLst>
          </p:cNvPr>
          <p:cNvSpPr/>
          <p:nvPr/>
        </p:nvSpPr>
        <p:spPr>
          <a:xfrm>
            <a:off x="2352541" y="3813187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CA4ACD-6542-4410-A9F7-42A64CC92D59}"/>
              </a:ext>
            </a:extLst>
          </p:cNvPr>
          <p:cNvSpPr/>
          <p:nvPr/>
        </p:nvSpPr>
        <p:spPr>
          <a:xfrm>
            <a:off x="2352541" y="4152192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A643F5-889D-4B3E-AAFB-2BE3B89A5298}"/>
              </a:ext>
            </a:extLst>
          </p:cNvPr>
          <p:cNvSpPr/>
          <p:nvPr/>
        </p:nvSpPr>
        <p:spPr>
          <a:xfrm>
            <a:off x="2352541" y="4521524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2F84E9-70D0-4D21-ABEB-C251CB007443}"/>
              </a:ext>
            </a:extLst>
          </p:cNvPr>
          <p:cNvSpPr/>
          <p:nvPr/>
        </p:nvSpPr>
        <p:spPr>
          <a:xfrm>
            <a:off x="2352541" y="4866969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632D29-EC60-4AD9-A764-F34874DD5A02}"/>
              </a:ext>
            </a:extLst>
          </p:cNvPr>
          <p:cNvSpPr/>
          <p:nvPr/>
        </p:nvSpPr>
        <p:spPr>
          <a:xfrm>
            <a:off x="2352541" y="5236301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BC9322-8E9B-4ACF-AD9C-7DCFA33BD1E7}"/>
              </a:ext>
            </a:extLst>
          </p:cNvPr>
          <p:cNvSpPr/>
          <p:nvPr/>
        </p:nvSpPr>
        <p:spPr>
          <a:xfrm>
            <a:off x="2352541" y="5575306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8EA170-BCDB-45E0-8D29-5CDC1FFBAEC9}"/>
              </a:ext>
            </a:extLst>
          </p:cNvPr>
          <p:cNvSpPr/>
          <p:nvPr/>
        </p:nvSpPr>
        <p:spPr>
          <a:xfrm>
            <a:off x="4232857" y="3105892"/>
            <a:ext cx="1880316" cy="28397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1B2C1-D29D-4642-97E2-C8030826513F}"/>
              </a:ext>
            </a:extLst>
          </p:cNvPr>
          <p:cNvSpPr/>
          <p:nvPr/>
        </p:nvSpPr>
        <p:spPr>
          <a:xfrm>
            <a:off x="4232857" y="3105892"/>
            <a:ext cx="188031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43A419-A3A1-4CBB-B627-37219EAA9716}"/>
              </a:ext>
            </a:extLst>
          </p:cNvPr>
          <p:cNvSpPr/>
          <p:nvPr/>
        </p:nvSpPr>
        <p:spPr>
          <a:xfrm>
            <a:off x="4232857" y="3444897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769DA4-0F23-4299-B641-F19D98105434}"/>
              </a:ext>
            </a:extLst>
          </p:cNvPr>
          <p:cNvSpPr/>
          <p:nvPr/>
        </p:nvSpPr>
        <p:spPr>
          <a:xfrm>
            <a:off x="4232857" y="3814229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B3BC5E-349F-4888-9597-2C7760802E51}"/>
              </a:ext>
            </a:extLst>
          </p:cNvPr>
          <p:cNvSpPr/>
          <p:nvPr/>
        </p:nvSpPr>
        <p:spPr>
          <a:xfrm>
            <a:off x="4232857" y="4153234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025F0C-0BC3-441D-B243-B1C4B06FB151}"/>
              </a:ext>
            </a:extLst>
          </p:cNvPr>
          <p:cNvSpPr/>
          <p:nvPr/>
        </p:nvSpPr>
        <p:spPr>
          <a:xfrm>
            <a:off x="4232857" y="4522566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F3AC28-D7F0-44DD-BDBB-2363056C877C}"/>
              </a:ext>
            </a:extLst>
          </p:cNvPr>
          <p:cNvSpPr/>
          <p:nvPr/>
        </p:nvSpPr>
        <p:spPr>
          <a:xfrm>
            <a:off x="4232857" y="4868011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BB3CB7-1551-4B98-8BD5-ACDD7840B852}"/>
              </a:ext>
            </a:extLst>
          </p:cNvPr>
          <p:cNvSpPr/>
          <p:nvPr/>
        </p:nvSpPr>
        <p:spPr>
          <a:xfrm>
            <a:off x="4232857" y="5237343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E71A42-3DD0-4280-84B4-5F1491DFADBA}"/>
              </a:ext>
            </a:extLst>
          </p:cNvPr>
          <p:cNvSpPr/>
          <p:nvPr/>
        </p:nvSpPr>
        <p:spPr>
          <a:xfrm>
            <a:off x="4232857" y="5576348"/>
            <a:ext cx="18803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395E80-7417-481A-B95F-0EC04CB891EC}"/>
              </a:ext>
            </a:extLst>
          </p:cNvPr>
          <p:cNvSpPr txBox="1"/>
          <p:nvPr/>
        </p:nvSpPr>
        <p:spPr>
          <a:xfrm>
            <a:off x="6266595" y="2623630"/>
            <a:ext cx="204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GRID LAYOUT</a:t>
            </a:r>
            <a:endParaRPr lang="en-ID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2A19FE-0E10-4327-B2E0-49C61B51D0B0}"/>
              </a:ext>
            </a:extLst>
          </p:cNvPr>
          <p:cNvSpPr/>
          <p:nvPr/>
        </p:nvSpPr>
        <p:spPr>
          <a:xfrm>
            <a:off x="6448024" y="3101724"/>
            <a:ext cx="4909337" cy="28397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41759E-3D29-4119-BBC4-C9ED42C1FB7C}"/>
              </a:ext>
            </a:extLst>
          </p:cNvPr>
          <p:cNvSpPr/>
          <p:nvPr/>
        </p:nvSpPr>
        <p:spPr>
          <a:xfrm>
            <a:off x="6541948" y="3179607"/>
            <a:ext cx="1089446" cy="77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0934259-5244-425C-A864-CE6897FE0ED3}"/>
              </a:ext>
            </a:extLst>
          </p:cNvPr>
          <p:cNvSpPr/>
          <p:nvPr/>
        </p:nvSpPr>
        <p:spPr>
          <a:xfrm>
            <a:off x="7725318" y="3179607"/>
            <a:ext cx="1089446" cy="77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56251F0-BC49-405F-B862-0551DDB8B492}"/>
              </a:ext>
            </a:extLst>
          </p:cNvPr>
          <p:cNvSpPr/>
          <p:nvPr/>
        </p:nvSpPr>
        <p:spPr>
          <a:xfrm>
            <a:off x="8908688" y="3179607"/>
            <a:ext cx="1089446" cy="77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0752F1C-B955-4D54-8ADA-C926D6031834}"/>
              </a:ext>
            </a:extLst>
          </p:cNvPr>
          <p:cNvSpPr/>
          <p:nvPr/>
        </p:nvSpPr>
        <p:spPr>
          <a:xfrm>
            <a:off x="10092058" y="3179607"/>
            <a:ext cx="1089446" cy="77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C6A84FC-C604-4925-B815-0A7DD51D0EEF}"/>
              </a:ext>
            </a:extLst>
          </p:cNvPr>
          <p:cNvSpPr/>
          <p:nvPr/>
        </p:nvSpPr>
        <p:spPr>
          <a:xfrm>
            <a:off x="6541948" y="4043980"/>
            <a:ext cx="1089446" cy="77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A4CB04-7346-493D-BD1F-441EB9D7170A}"/>
              </a:ext>
            </a:extLst>
          </p:cNvPr>
          <p:cNvSpPr/>
          <p:nvPr/>
        </p:nvSpPr>
        <p:spPr>
          <a:xfrm>
            <a:off x="7725318" y="4043980"/>
            <a:ext cx="1089446" cy="77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2E25E1-5B9C-4B05-A085-A28F6EEFD49B}"/>
              </a:ext>
            </a:extLst>
          </p:cNvPr>
          <p:cNvSpPr/>
          <p:nvPr/>
        </p:nvSpPr>
        <p:spPr>
          <a:xfrm>
            <a:off x="8908688" y="4043980"/>
            <a:ext cx="1089446" cy="77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2F1B55A-6BF0-441B-B985-D3C533D0BD6E}"/>
              </a:ext>
            </a:extLst>
          </p:cNvPr>
          <p:cNvSpPr/>
          <p:nvPr/>
        </p:nvSpPr>
        <p:spPr>
          <a:xfrm>
            <a:off x="10092058" y="4043980"/>
            <a:ext cx="1089446" cy="77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937E678-8017-4EB5-B882-D2A1CB4255BA}"/>
              </a:ext>
            </a:extLst>
          </p:cNvPr>
          <p:cNvSpPr/>
          <p:nvPr/>
        </p:nvSpPr>
        <p:spPr>
          <a:xfrm>
            <a:off x="6541948" y="4908353"/>
            <a:ext cx="1089446" cy="77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57BAEA5-91FB-4985-A67A-A628D71F979D}"/>
              </a:ext>
            </a:extLst>
          </p:cNvPr>
          <p:cNvSpPr/>
          <p:nvPr/>
        </p:nvSpPr>
        <p:spPr>
          <a:xfrm>
            <a:off x="7725318" y="4908353"/>
            <a:ext cx="1089446" cy="77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3327CF1-57C7-4776-B3B8-ABEAE35C4756}"/>
              </a:ext>
            </a:extLst>
          </p:cNvPr>
          <p:cNvSpPr/>
          <p:nvPr/>
        </p:nvSpPr>
        <p:spPr>
          <a:xfrm>
            <a:off x="8908688" y="4908353"/>
            <a:ext cx="1089446" cy="77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665EAD-4414-43D6-8AE3-E6F60CB633D6}"/>
              </a:ext>
            </a:extLst>
          </p:cNvPr>
          <p:cNvSpPr/>
          <p:nvPr/>
        </p:nvSpPr>
        <p:spPr>
          <a:xfrm>
            <a:off x="10092058" y="4908353"/>
            <a:ext cx="1089446" cy="77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9FE99-8ED5-4503-84BE-D8144560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107" y="2425344"/>
            <a:ext cx="2156007" cy="242309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0FD8D-F66D-4B7A-87B9-C7C8D356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820" y="2775355"/>
            <a:ext cx="2944750" cy="251980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4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9679-EF43-4086-9618-C86F6229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CONCEPT OF LAYOUT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3B307-F2CE-42FF-9D8C-AECCEEB9A34C}"/>
              </a:ext>
            </a:extLst>
          </p:cNvPr>
          <p:cNvSpPr/>
          <p:nvPr/>
        </p:nvSpPr>
        <p:spPr>
          <a:xfrm>
            <a:off x="154546" y="2137893"/>
            <a:ext cx="11874322" cy="454624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C0706-3A7B-42E4-87F3-D0C0822E8E70}"/>
              </a:ext>
            </a:extLst>
          </p:cNvPr>
          <p:cNvSpPr txBox="1"/>
          <p:nvPr/>
        </p:nvSpPr>
        <p:spPr>
          <a:xfrm>
            <a:off x="390137" y="2615415"/>
            <a:ext cx="204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COLUMN LAYOUT</a:t>
            </a:r>
            <a:endParaRPr lang="en-ID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80540-6F0A-4289-BA08-9C9C16757B68}"/>
              </a:ext>
            </a:extLst>
          </p:cNvPr>
          <p:cNvSpPr txBox="1"/>
          <p:nvPr/>
        </p:nvSpPr>
        <p:spPr>
          <a:xfrm>
            <a:off x="680322" y="1473351"/>
            <a:ext cx="941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Basic Web Application  Layout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23C74-0A30-4DDB-B8CF-5CCE5DAA1BA4}"/>
              </a:ext>
            </a:extLst>
          </p:cNvPr>
          <p:cNvSpPr/>
          <p:nvPr/>
        </p:nvSpPr>
        <p:spPr>
          <a:xfrm>
            <a:off x="489397" y="3103808"/>
            <a:ext cx="6073773" cy="28397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7909D-0B02-48C3-99A4-A79F7830B6FC}"/>
              </a:ext>
            </a:extLst>
          </p:cNvPr>
          <p:cNvSpPr/>
          <p:nvPr/>
        </p:nvSpPr>
        <p:spPr>
          <a:xfrm>
            <a:off x="554312" y="3170349"/>
            <a:ext cx="1880316" cy="2700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8E6D8B-129D-4FA1-B8A6-8092447DC6C6}"/>
              </a:ext>
            </a:extLst>
          </p:cNvPr>
          <p:cNvSpPr/>
          <p:nvPr/>
        </p:nvSpPr>
        <p:spPr>
          <a:xfrm>
            <a:off x="2572001" y="3170349"/>
            <a:ext cx="1880316" cy="2700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FACBE2-6751-49A8-A8AC-EAF9AE5382C9}"/>
              </a:ext>
            </a:extLst>
          </p:cNvPr>
          <p:cNvSpPr/>
          <p:nvPr/>
        </p:nvSpPr>
        <p:spPr>
          <a:xfrm>
            <a:off x="4589690" y="3170349"/>
            <a:ext cx="1880316" cy="2700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4EE23-C8FE-45D4-B605-6D99B7AEB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171" y="2554289"/>
            <a:ext cx="4137589" cy="238650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038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9679-EF43-4086-9618-C86F6229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BOX ELEMENTS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3B307-F2CE-42FF-9D8C-AECCEEB9A34C}"/>
              </a:ext>
            </a:extLst>
          </p:cNvPr>
          <p:cNvSpPr/>
          <p:nvPr/>
        </p:nvSpPr>
        <p:spPr>
          <a:xfrm>
            <a:off x="154546" y="2137893"/>
            <a:ext cx="11874322" cy="454624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DB39BA-2CC8-41D0-99D6-DEDDCBDB1B4A}"/>
              </a:ext>
            </a:extLst>
          </p:cNvPr>
          <p:cNvSpPr/>
          <p:nvPr/>
        </p:nvSpPr>
        <p:spPr>
          <a:xfrm>
            <a:off x="2335289" y="3541275"/>
            <a:ext cx="2416173" cy="222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9121F4-1096-4DE3-B447-0084CF06CFB5}"/>
              </a:ext>
            </a:extLst>
          </p:cNvPr>
          <p:cNvSpPr/>
          <p:nvPr/>
        </p:nvSpPr>
        <p:spPr>
          <a:xfrm>
            <a:off x="2747117" y="3907960"/>
            <a:ext cx="1491598" cy="1518619"/>
          </a:xfrm>
          <a:prstGeom prst="rect">
            <a:avLst/>
          </a:prstGeom>
          <a:solidFill>
            <a:schemeClr val="tx1">
              <a:lumMod val="6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0139BB-1B38-4D0D-97D5-AF86877A588D}"/>
              </a:ext>
            </a:extLst>
          </p:cNvPr>
          <p:cNvCxnSpPr>
            <a:cxnSpLocks/>
          </p:cNvCxnSpPr>
          <p:nvPr/>
        </p:nvCxnSpPr>
        <p:spPr>
          <a:xfrm flipV="1">
            <a:off x="3932630" y="3541275"/>
            <a:ext cx="1" cy="36415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3260A0-E566-456C-8217-FF60F844E220}"/>
              </a:ext>
            </a:extLst>
          </p:cNvPr>
          <p:cNvCxnSpPr>
            <a:cxnSpLocks/>
          </p:cNvCxnSpPr>
          <p:nvPr/>
        </p:nvCxnSpPr>
        <p:spPr>
          <a:xfrm flipH="1" flipV="1">
            <a:off x="4238715" y="4315626"/>
            <a:ext cx="512748" cy="1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51B739-6E70-43F4-ABDA-4909E9D8163A}"/>
              </a:ext>
            </a:extLst>
          </p:cNvPr>
          <p:cNvSpPr/>
          <p:nvPr/>
        </p:nvSpPr>
        <p:spPr>
          <a:xfrm>
            <a:off x="3022896" y="4450812"/>
            <a:ext cx="950147" cy="4080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ELEMENT</a:t>
            </a:r>
            <a:endParaRPr lang="en-ID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4D128A-E90F-4D9C-B740-A18436396C90}"/>
              </a:ext>
            </a:extLst>
          </p:cNvPr>
          <p:cNvCxnSpPr>
            <a:cxnSpLocks/>
            <a:stCxn id="11" idx="0"/>
            <a:endCxn id="24" idx="0"/>
          </p:cNvCxnSpPr>
          <p:nvPr/>
        </p:nvCxnSpPr>
        <p:spPr>
          <a:xfrm flipH="1" flipV="1">
            <a:off x="3492916" y="3907960"/>
            <a:ext cx="5054" cy="5428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0C2576-116E-4E2A-AFBC-78EC440A361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973043" y="4654843"/>
            <a:ext cx="26567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Arrow Connector 2053">
            <a:extLst>
              <a:ext uri="{FF2B5EF4-FFF2-40B4-BE49-F238E27FC236}">
                <a16:creationId xmlns:a16="http://schemas.microsoft.com/office/drawing/2014/main" id="{313889C3-89A4-42CA-9179-FC539195A7B5}"/>
              </a:ext>
            </a:extLst>
          </p:cNvPr>
          <p:cNvCxnSpPr/>
          <p:nvPr/>
        </p:nvCxnSpPr>
        <p:spPr>
          <a:xfrm>
            <a:off x="3932630" y="3723351"/>
            <a:ext cx="392950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F0D1E4-5EFF-4736-A50A-3710666A355C}"/>
              </a:ext>
            </a:extLst>
          </p:cNvPr>
          <p:cNvCxnSpPr>
            <a:cxnSpLocks/>
          </p:cNvCxnSpPr>
          <p:nvPr/>
        </p:nvCxnSpPr>
        <p:spPr>
          <a:xfrm flipV="1">
            <a:off x="4495089" y="3799551"/>
            <a:ext cx="3367042" cy="5160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>
            <a:extLst>
              <a:ext uri="{FF2B5EF4-FFF2-40B4-BE49-F238E27FC236}">
                <a16:creationId xmlns:a16="http://schemas.microsoft.com/office/drawing/2014/main" id="{4F7D7BE7-DA7E-4858-BDE6-9B273585C5D5}"/>
              </a:ext>
            </a:extLst>
          </p:cNvPr>
          <p:cNvSpPr txBox="1"/>
          <p:nvPr/>
        </p:nvSpPr>
        <p:spPr>
          <a:xfrm>
            <a:off x="7997930" y="354982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MARGIN</a:t>
            </a:r>
            <a:endParaRPr lang="en-ID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D1C3F7-A07A-4FE4-8D7F-F28521E5EBEC}"/>
              </a:ext>
            </a:extLst>
          </p:cNvPr>
          <p:cNvSpPr txBox="1"/>
          <p:nvPr/>
        </p:nvSpPr>
        <p:spPr>
          <a:xfrm>
            <a:off x="5881612" y="5055584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PADDING</a:t>
            </a:r>
            <a:endParaRPr lang="en-ID">
              <a:solidFill>
                <a:schemeClr val="bg1"/>
              </a:solidFill>
            </a:endParaRPr>
          </a:p>
        </p:txBody>
      </p:sp>
      <p:cxnSp>
        <p:nvCxnSpPr>
          <p:cNvPr id="2059" name="Straight Arrow Connector 2058">
            <a:extLst>
              <a:ext uri="{FF2B5EF4-FFF2-40B4-BE49-F238E27FC236}">
                <a16:creationId xmlns:a16="http://schemas.microsoft.com/office/drawing/2014/main" id="{762C1D73-B288-49F1-A972-0F35DC7326A5}"/>
              </a:ext>
            </a:extLst>
          </p:cNvPr>
          <p:cNvCxnSpPr>
            <a:endCxn id="43" idx="1"/>
          </p:cNvCxnSpPr>
          <p:nvPr/>
        </p:nvCxnSpPr>
        <p:spPr>
          <a:xfrm>
            <a:off x="3492916" y="4179386"/>
            <a:ext cx="2388696" cy="106086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7B0250-2EED-41AE-8DC7-5D3C853C060A}"/>
              </a:ext>
            </a:extLst>
          </p:cNvPr>
          <p:cNvCxnSpPr>
            <a:cxnSpLocks/>
          </p:cNvCxnSpPr>
          <p:nvPr/>
        </p:nvCxnSpPr>
        <p:spPr>
          <a:xfrm>
            <a:off x="4105880" y="4709818"/>
            <a:ext cx="1775732" cy="5304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>
            <a:extLst>
              <a:ext uri="{FF2B5EF4-FFF2-40B4-BE49-F238E27FC236}">
                <a16:creationId xmlns:a16="http://schemas.microsoft.com/office/drawing/2014/main" id="{FA2BCBC2-3EBC-480B-8ADE-B16CE34D1281}"/>
              </a:ext>
            </a:extLst>
          </p:cNvPr>
          <p:cNvCxnSpPr/>
          <p:nvPr/>
        </p:nvCxnSpPr>
        <p:spPr>
          <a:xfrm flipV="1">
            <a:off x="4238715" y="4709818"/>
            <a:ext cx="3623416" cy="3457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772581-8BB0-4841-8C81-DF70AE8754D2}"/>
              </a:ext>
            </a:extLst>
          </p:cNvPr>
          <p:cNvSpPr txBox="1"/>
          <p:nvPr/>
        </p:nvSpPr>
        <p:spPr>
          <a:xfrm>
            <a:off x="7917122" y="451336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BORDER</a:t>
            </a:r>
            <a:endParaRPr lang="en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4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9679-EF43-4086-9618-C86F6229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SIZE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3B307-F2CE-42FF-9D8C-AECCEEB9A34C}"/>
              </a:ext>
            </a:extLst>
          </p:cNvPr>
          <p:cNvSpPr/>
          <p:nvPr/>
        </p:nvSpPr>
        <p:spPr>
          <a:xfrm>
            <a:off x="154546" y="2137893"/>
            <a:ext cx="11874322" cy="454624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4E90E-33D0-4D1B-A23D-BF4297790C94}"/>
              </a:ext>
            </a:extLst>
          </p:cNvPr>
          <p:cNvSpPr/>
          <p:nvPr/>
        </p:nvSpPr>
        <p:spPr>
          <a:xfrm>
            <a:off x="287214" y="2264637"/>
            <a:ext cx="11164149" cy="77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SCREEN SIZE  ARE MEASURED BY ITS WIDTH AND HEIGHT</a:t>
            </a:r>
          </a:p>
          <a:p>
            <a:r>
              <a:rPr lang="en-ID"/>
              <a:t>USER INTERFACE DESIGN WE ARE USING PIXELS AS A BASE METRICS</a:t>
            </a:r>
          </a:p>
          <a:p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CC8F5B-1F18-4366-9269-06A218A494CC}"/>
              </a:ext>
            </a:extLst>
          </p:cNvPr>
          <p:cNvSpPr txBox="1"/>
          <p:nvPr/>
        </p:nvSpPr>
        <p:spPr>
          <a:xfrm>
            <a:off x="1897165" y="3283277"/>
            <a:ext cx="38968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19-inch </a:t>
            </a:r>
            <a:r>
              <a:rPr lang="en-US" sz="1200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screen</a:t>
            </a:r>
            <a:r>
              <a:rPr lang="en-US" sz="12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(standard ratio): 1280 x 1024 pixels. </a:t>
            </a:r>
          </a:p>
          <a:p>
            <a:r>
              <a:rPr lang="en-US" sz="12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20-inch </a:t>
            </a:r>
            <a:r>
              <a:rPr lang="en-US" sz="1200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screen</a:t>
            </a:r>
            <a:r>
              <a:rPr lang="en-US" sz="12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(standard ratio): 1600 x 1200 pixels. </a:t>
            </a:r>
          </a:p>
          <a:p>
            <a:r>
              <a:rPr lang="en-US" sz="12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22-inch </a:t>
            </a:r>
            <a:r>
              <a:rPr lang="en-US" sz="1200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screen</a:t>
            </a:r>
            <a:r>
              <a:rPr lang="en-US" sz="12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(widescreen): 1680 x 1050 pixels. </a:t>
            </a:r>
          </a:p>
          <a:p>
            <a:r>
              <a:rPr lang="en-US" sz="12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24-inch </a:t>
            </a:r>
            <a:r>
              <a:rPr lang="en-US" sz="1200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screen</a:t>
            </a:r>
            <a:r>
              <a:rPr lang="en-US" sz="12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(widescreen): 1900 x 1200 pixels.</a:t>
            </a:r>
            <a:endParaRPr lang="en-ID" sz="1200"/>
          </a:p>
        </p:txBody>
      </p:sp>
      <p:pic>
        <p:nvPicPr>
          <p:cNvPr id="3074" name="Picture 2" descr="Inspiron 24 Inch 3480 All-in-One Desktop Computer | Dell Indonesia">
            <a:extLst>
              <a:ext uri="{FF2B5EF4-FFF2-40B4-BE49-F238E27FC236}">
                <a16:creationId xmlns:a16="http://schemas.microsoft.com/office/drawing/2014/main" id="{F2F0E910-0A17-4828-B885-EE3B2360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2" y="3283277"/>
            <a:ext cx="1734034" cy="12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A3BF8-B2AB-42D6-99CD-73862327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048" y="3236231"/>
            <a:ext cx="565731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725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118</TotalTime>
  <Words>175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</vt:lpstr>
      <vt:lpstr>Trebuchet MS</vt:lpstr>
      <vt:lpstr>Berlin</vt:lpstr>
      <vt:lpstr>INTRODUCTION TO USER INTERFACE</vt:lpstr>
      <vt:lpstr>THE CONCEPT OF LAYOUT</vt:lpstr>
      <vt:lpstr>THE CONCEPT OF LAYOUT</vt:lpstr>
      <vt:lpstr>THE CONCEPT OF LAYOUT</vt:lpstr>
      <vt:lpstr>THE CONCEPT OF LAYOUT</vt:lpstr>
      <vt:lpstr>THE CONCEPT OF LAYOUT</vt:lpstr>
      <vt:lpstr>COMMON BOX ELEMENTS</vt:lpstr>
      <vt:lpstr>SCREEN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USER INTERFACE</dc:title>
  <dc:creator>irfansjah antemas</dc:creator>
  <cp:lastModifiedBy>irfansjah antemas</cp:lastModifiedBy>
  <cp:revision>8</cp:revision>
  <dcterms:created xsi:type="dcterms:W3CDTF">2020-11-14T06:43:01Z</dcterms:created>
  <dcterms:modified xsi:type="dcterms:W3CDTF">2020-11-14T08:42:20Z</dcterms:modified>
</cp:coreProperties>
</file>