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103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260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467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11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81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3427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5943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893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503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350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451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31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50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714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7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9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696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5CF31-CC2A-4B83-971B-3FA1A59D3AAE}" type="datetimeFigureOut">
              <a:rPr lang="en-ID" smtClean="0"/>
              <a:t>19/11/2020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D948-FE3B-49A6-AB3F-ED131743F9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719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530E-E421-42C6-A4EB-97AE0CFE9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 TRICKS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681C3-7137-4BD7-8A2A-D7ECF4E3B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Irfansjah</a:t>
            </a:r>
          </a:p>
          <a:p>
            <a:r>
              <a:rPr lang="en-US"/>
              <a:t>081293728732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757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4A5C-2AF0-4668-9E84-FCAE2BC0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 Crumb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70B59E-5B13-4C97-B04B-0A1242CF2976}"/>
              </a:ext>
            </a:extLst>
          </p:cNvPr>
          <p:cNvSpPr/>
          <p:nvPr/>
        </p:nvSpPr>
        <p:spPr>
          <a:xfrm>
            <a:off x="680322" y="2202287"/>
            <a:ext cx="648033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Path &gt; Path &gt; Path &gt; Path</a:t>
            </a:r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F1876-3467-4518-920F-0174310C81CD}"/>
              </a:ext>
            </a:extLst>
          </p:cNvPr>
          <p:cNvSpPr txBox="1"/>
          <p:nvPr/>
        </p:nvSpPr>
        <p:spPr>
          <a:xfrm>
            <a:off x="9322601" y="2202287"/>
            <a:ext cx="1943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CSS property :</a:t>
            </a:r>
          </a:p>
          <a:p>
            <a:r>
              <a:rPr lang="en-US"/>
              <a:t>    flex:left</a:t>
            </a:r>
          </a:p>
          <a:p>
            <a:r>
              <a:rPr lang="en-US"/>
              <a:t>    list-style:none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713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CB66-B02A-4E99-8C50-03621348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 SYSTEM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1A0D7-B28C-4D8D-AB76-30CBF70A9C36}"/>
              </a:ext>
            </a:extLst>
          </p:cNvPr>
          <p:cNvSpPr/>
          <p:nvPr/>
        </p:nvSpPr>
        <p:spPr>
          <a:xfrm>
            <a:off x="680322" y="2202287"/>
            <a:ext cx="119999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menu01</a:t>
            </a: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B9F35C-4433-42C7-910B-F3D2F95D8D6E}"/>
              </a:ext>
            </a:extLst>
          </p:cNvPr>
          <p:cNvSpPr/>
          <p:nvPr/>
        </p:nvSpPr>
        <p:spPr>
          <a:xfrm>
            <a:off x="1880315" y="2200140"/>
            <a:ext cx="1199993" cy="334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menu02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452555-9F06-4240-B44C-DF0228679570}"/>
              </a:ext>
            </a:extLst>
          </p:cNvPr>
          <p:cNvSpPr/>
          <p:nvPr/>
        </p:nvSpPr>
        <p:spPr>
          <a:xfrm>
            <a:off x="3080308" y="2197993"/>
            <a:ext cx="119999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menu03</a:t>
            </a:r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1FB46-E1D3-4B55-8893-DD6965CCE39C}"/>
              </a:ext>
            </a:extLst>
          </p:cNvPr>
          <p:cNvSpPr/>
          <p:nvPr/>
        </p:nvSpPr>
        <p:spPr>
          <a:xfrm>
            <a:off x="4287258" y="2197993"/>
            <a:ext cx="119999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menu04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518D8-2CBB-4049-9C50-9AB4857B44F3}"/>
              </a:ext>
            </a:extLst>
          </p:cNvPr>
          <p:cNvSpPr/>
          <p:nvPr/>
        </p:nvSpPr>
        <p:spPr>
          <a:xfrm>
            <a:off x="1880315" y="2532844"/>
            <a:ext cx="2524260" cy="194416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1694F-A0B4-47A0-B0CB-3ABB444647EF}"/>
              </a:ext>
            </a:extLst>
          </p:cNvPr>
          <p:cNvSpPr/>
          <p:nvPr/>
        </p:nvSpPr>
        <p:spPr>
          <a:xfrm>
            <a:off x="1951667" y="2574699"/>
            <a:ext cx="2374228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Sub_menu01</a:t>
            </a: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66DEE-9296-45AF-9685-AC65A5997993}"/>
              </a:ext>
            </a:extLst>
          </p:cNvPr>
          <p:cNvSpPr/>
          <p:nvPr/>
        </p:nvSpPr>
        <p:spPr>
          <a:xfrm>
            <a:off x="1951667" y="2951944"/>
            <a:ext cx="2374228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Sub_menu02</a:t>
            </a:r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E1E67-9CEA-47A4-8CDA-4F3253D70CA2}"/>
              </a:ext>
            </a:extLst>
          </p:cNvPr>
          <p:cNvSpPr/>
          <p:nvPr/>
        </p:nvSpPr>
        <p:spPr>
          <a:xfrm>
            <a:off x="1951667" y="3329189"/>
            <a:ext cx="2374228" cy="3348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Sub_menu03</a:t>
            </a:r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2DDBE6-A844-4EAE-9451-97082A85AC9E}"/>
              </a:ext>
            </a:extLst>
          </p:cNvPr>
          <p:cNvSpPr/>
          <p:nvPr/>
        </p:nvSpPr>
        <p:spPr>
          <a:xfrm>
            <a:off x="1951667" y="3711796"/>
            <a:ext cx="2374228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Sub_menu04</a:t>
            </a:r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3B8E6-9219-49D1-8C0F-CDF4119BA71B}"/>
              </a:ext>
            </a:extLst>
          </p:cNvPr>
          <p:cNvSpPr/>
          <p:nvPr/>
        </p:nvSpPr>
        <p:spPr>
          <a:xfrm>
            <a:off x="1951667" y="4094403"/>
            <a:ext cx="2374228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Sub_menu05</a:t>
            </a:r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DE7B4-AB28-4CD8-9395-CFFEA3B4650E}"/>
              </a:ext>
            </a:extLst>
          </p:cNvPr>
          <p:cNvSpPr/>
          <p:nvPr/>
        </p:nvSpPr>
        <p:spPr>
          <a:xfrm>
            <a:off x="4391696" y="3286795"/>
            <a:ext cx="2524260" cy="194416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B8F93-D3E0-44DD-9CAB-CBD8C630F9C4}"/>
              </a:ext>
            </a:extLst>
          </p:cNvPr>
          <p:cNvSpPr/>
          <p:nvPr/>
        </p:nvSpPr>
        <p:spPr>
          <a:xfrm>
            <a:off x="4463048" y="3328650"/>
            <a:ext cx="2374228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Sub_menu01</a:t>
            </a:r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7BD3F2-CB5A-4BF4-8058-95583D6DBFD7}"/>
              </a:ext>
            </a:extLst>
          </p:cNvPr>
          <p:cNvSpPr/>
          <p:nvPr/>
        </p:nvSpPr>
        <p:spPr>
          <a:xfrm>
            <a:off x="4463048" y="3705895"/>
            <a:ext cx="2374228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Sub_menu02</a:t>
            </a:r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FF0EE-0CFD-4E30-99AE-65A4DBF76052}"/>
              </a:ext>
            </a:extLst>
          </p:cNvPr>
          <p:cNvSpPr/>
          <p:nvPr/>
        </p:nvSpPr>
        <p:spPr>
          <a:xfrm>
            <a:off x="4463048" y="4083140"/>
            <a:ext cx="2374228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Sub_menu03</a:t>
            </a:r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A1B7D2-DF9D-481F-9D5F-D75C2D9CA22D}"/>
              </a:ext>
            </a:extLst>
          </p:cNvPr>
          <p:cNvSpPr/>
          <p:nvPr/>
        </p:nvSpPr>
        <p:spPr>
          <a:xfrm>
            <a:off x="4463048" y="4465747"/>
            <a:ext cx="2374228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Sub_menu04</a:t>
            </a:r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CE2EAC-3206-43C1-A8FF-C2E4718FAF60}"/>
              </a:ext>
            </a:extLst>
          </p:cNvPr>
          <p:cNvSpPr/>
          <p:nvPr/>
        </p:nvSpPr>
        <p:spPr>
          <a:xfrm>
            <a:off x="4463048" y="4848354"/>
            <a:ext cx="2374228" cy="3348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Sub_menu05</a:t>
            </a:r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52E1DD-DB80-48D4-AFF8-EAA89BA21171}"/>
              </a:ext>
            </a:extLst>
          </p:cNvPr>
          <p:cNvSpPr txBox="1"/>
          <p:nvPr/>
        </p:nvSpPr>
        <p:spPr>
          <a:xfrm>
            <a:off x="9322601" y="2202287"/>
            <a:ext cx="24384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CSS property :</a:t>
            </a:r>
          </a:p>
          <a:p>
            <a:r>
              <a:rPr lang="en-US"/>
              <a:t>    flex:left</a:t>
            </a:r>
          </a:p>
          <a:p>
            <a:r>
              <a:rPr lang="en-US"/>
              <a:t>    list-style:none</a:t>
            </a:r>
          </a:p>
          <a:p>
            <a:r>
              <a:rPr lang="en-US"/>
              <a:t>    display:none|block</a:t>
            </a:r>
          </a:p>
          <a:p>
            <a:endParaRPr lang="en-US"/>
          </a:p>
          <a:p>
            <a:r>
              <a:rPr lang="en-US"/>
              <a:t>CSS Selector </a:t>
            </a:r>
          </a:p>
          <a:p>
            <a:r>
              <a:rPr lang="en-US"/>
              <a:t>    :hover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842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CB66-B02A-4E99-8C50-03621348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 SYSTEM</a:t>
            </a:r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0F24AD-B93C-4BB7-805D-06FF7623715C}"/>
              </a:ext>
            </a:extLst>
          </p:cNvPr>
          <p:cNvSpPr/>
          <p:nvPr/>
        </p:nvSpPr>
        <p:spPr>
          <a:xfrm>
            <a:off x="355467" y="2321415"/>
            <a:ext cx="119999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menu01</a:t>
            </a:r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98D5D-F27D-46B8-B008-56B1B8FBC022}"/>
              </a:ext>
            </a:extLst>
          </p:cNvPr>
          <p:cNvSpPr/>
          <p:nvPr/>
        </p:nvSpPr>
        <p:spPr>
          <a:xfrm>
            <a:off x="1555460" y="2319268"/>
            <a:ext cx="1199993" cy="334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menu02</a:t>
            </a:r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EA4D8-669B-4A50-B0BB-DBFC895A911E}"/>
              </a:ext>
            </a:extLst>
          </p:cNvPr>
          <p:cNvSpPr/>
          <p:nvPr/>
        </p:nvSpPr>
        <p:spPr>
          <a:xfrm>
            <a:off x="2755453" y="2317121"/>
            <a:ext cx="119999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menu03</a:t>
            </a:r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DA4BF-9EA7-4B17-8E18-66E7CA3793BF}"/>
              </a:ext>
            </a:extLst>
          </p:cNvPr>
          <p:cNvSpPr/>
          <p:nvPr/>
        </p:nvSpPr>
        <p:spPr>
          <a:xfrm>
            <a:off x="3962403" y="2317121"/>
            <a:ext cx="119999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menu04</a:t>
            </a:r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CA254C-53D1-4A4B-99B5-F1C2041DF0ED}"/>
              </a:ext>
            </a:extLst>
          </p:cNvPr>
          <p:cNvSpPr/>
          <p:nvPr/>
        </p:nvSpPr>
        <p:spPr>
          <a:xfrm>
            <a:off x="355467" y="2651972"/>
            <a:ext cx="4806929" cy="27442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D94408-42B2-4A9E-BD72-BD83CD3BD860}"/>
              </a:ext>
            </a:extLst>
          </p:cNvPr>
          <p:cNvSpPr txBox="1"/>
          <p:nvPr/>
        </p:nvSpPr>
        <p:spPr>
          <a:xfrm>
            <a:off x="9322601" y="2202287"/>
            <a:ext cx="24384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CSS property :</a:t>
            </a:r>
          </a:p>
          <a:p>
            <a:r>
              <a:rPr lang="en-US"/>
              <a:t>    flex:left</a:t>
            </a:r>
          </a:p>
          <a:p>
            <a:r>
              <a:rPr lang="en-US"/>
              <a:t>    list-style:none</a:t>
            </a:r>
          </a:p>
          <a:p>
            <a:r>
              <a:rPr lang="en-US"/>
              <a:t>    display:none|block</a:t>
            </a:r>
          </a:p>
          <a:p>
            <a:r>
              <a:rPr lang="en-US"/>
              <a:t>    position</a:t>
            </a:r>
          </a:p>
          <a:p>
            <a:endParaRPr lang="en-US"/>
          </a:p>
          <a:p>
            <a:r>
              <a:rPr lang="en-US"/>
              <a:t>CSS Selector </a:t>
            </a:r>
          </a:p>
          <a:p>
            <a:r>
              <a:rPr lang="en-US"/>
              <a:t>    :hover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019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CB66-B02A-4E99-8C50-03621348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PANEL / DIALOG / ALERT / CARD</a:t>
            </a:r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0F24AD-B93C-4BB7-805D-06FF7623715C}"/>
              </a:ext>
            </a:extLst>
          </p:cNvPr>
          <p:cNvSpPr/>
          <p:nvPr/>
        </p:nvSpPr>
        <p:spPr>
          <a:xfrm>
            <a:off x="355467" y="2321415"/>
            <a:ext cx="4806929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PANEL_TITLE</a:t>
            </a:r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CA254C-53D1-4A4B-99B5-F1C2041DF0ED}"/>
              </a:ext>
            </a:extLst>
          </p:cNvPr>
          <p:cNvSpPr/>
          <p:nvPr/>
        </p:nvSpPr>
        <p:spPr>
          <a:xfrm>
            <a:off x="355467" y="2651972"/>
            <a:ext cx="4806929" cy="27442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919F7-C239-4E7F-B37D-C43DFD5A80FD}"/>
              </a:ext>
            </a:extLst>
          </p:cNvPr>
          <p:cNvSpPr/>
          <p:nvPr/>
        </p:nvSpPr>
        <p:spPr>
          <a:xfrm>
            <a:off x="4865332" y="2318192"/>
            <a:ext cx="299097" cy="334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x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44174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69</TotalTime>
  <Words>123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CSS TRICKS</vt:lpstr>
      <vt:lpstr>Bread Crumb</vt:lpstr>
      <vt:lpstr>MENU SYSTEM</vt:lpstr>
      <vt:lpstr>TAB SYSTEM</vt:lpstr>
      <vt:lpstr>PANEL / DIALOG / ALERT / 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irfansjah antemas</dc:creator>
  <cp:lastModifiedBy>irfansjah antemas</cp:lastModifiedBy>
  <cp:revision>5</cp:revision>
  <dcterms:created xsi:type="dcterms:W3CDTF">2020-11-19T10:00:00Z</dcterms:created>
  <dcterms:modified xsi:type="dcterms:W3CDTF">2020-11-19T11:09:44Z</dcterms:modified>
</cp:coreProperties>
</file>