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1" r:id="rId7"/>
    <p:sldId id="259" r:id="rId8"/>
    <p:sldId id="260" r:id="rId9"/>
    <p:sldId id="264" r:id="rId10"/>
    <p:sldId id="266" r:id="rId11"/>
    <p:sldId id="267" r:id="rId12"/>
    <p:sldId id="268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REACT JS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2400"/>
              <a:t>ADVANCE JAVASCRIPT</a:t>
            </a:r>
            <a:endParaRPr lang="en-US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#2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3758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get [propertyName]()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set [propertyName](value)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74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METHOD IN OBJECT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339725" y="1490345"/>
            <a:ext cx="11729720" cy="1076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Method is just a function, when its defined within an object as its elements, we call it as method</a:t>
            </a: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and within this method you can call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its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self using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this,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and if its class has parent class you can call its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class method or field or property using 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super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39725" y="279146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[field_method]:function(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param1, param2, param3,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)   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......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023995" y="2775585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class className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[field_method](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 param1, param2, param3,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) 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.....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   return 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7754620" y="2775585"/>
            <a:ext cx="431482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this.[field_method]  = [function_def]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 | var | const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3844925" y="215836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[variable_name]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50585" y="2158365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[operator]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[value |  statement]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694815" y="2981325"/>
            <a:ext cx="1490980" cy="51752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Example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694815" y="3642360"/>
            <a:ext cx="8368665" cy="27355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mynumber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=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10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mysentence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“this is a teks”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let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myarray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[1,2,3,4,5,6]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myobject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{id:'1', name:'bob'}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function() { ...... }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myfunction2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(id,name) =&gt; { ....... }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myvariable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u="sng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myothervariable * mynextvariable</a:t>
            </a:r>
            <a:endParaRPr lang="en-US" altLang="zh-CN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570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VARIABLES : assign array value to named variable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694815" y="2158365"/>
            <a:ext cx="3588385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[named_var1, named_var2, ..]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688965" y="2159000"/>
            <a:ext cx="1426210" cy="502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=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520940" y="2159000"/>
            <a:ext cx="254254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[array]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1694815" y="2941955"/>
            <a:ext cx="8368665" cy="974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the array length should be the same size or more than the </a:t>
            </a: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number of  named variable</a:t>
            </a: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lang="en-US" altLang="zh-CN" sz="240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24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1694815" y="4119245"/>
            <a:ext cx="8368665" cy="1913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var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[name, address]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= [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“bobby”,”jl. kulang kaling”];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“bobby”,”jl. kulang kaling”,”delta”];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!!!THIS WILL BE NOT VALID</a:t>
            </a:r>
            <a:endParaRPr lang="en-US" altLang="zh-CN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var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[name, address]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“bobby”];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447925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STANDARD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866775" y="1490345"/>
            <a:ext cx="160528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ELEMENT :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728595" y="1490345"/>
            <a:ext cx="200914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PARAMETERS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509143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FUNCTION_BODY</a:t>
            </a:r>
            <a:endParaRPr kumimoji="0" lang="en-US" altLang="zh-CN" sz="1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778750" y="1490345"/>
            <a:ext cx="2284730" cy="501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return [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VALUE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447925"/>
            <a:ext cx="659003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AS A TYPE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3206115"/>
            <a:ext cx="3494405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20611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[let|var]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498465" y="5475605"/>
            <a:ext cx="200914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NORMAL FORM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362315" y="5475605"/>
            <a:ext cx="3222625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LAMBDA | ARROW FORM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04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FUNCTION : ARGUMENTS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935730" y="2952115"/>
            <a:ext cx="194310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09600" y="2326640"/>
            <a:ext cx="3094990" cy="39217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[functionname](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	parameters1,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parametes2,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        parameters3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])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955915" y="2540635"/>
            <a:ext cx="3094990" cy="26054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myfunction(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param1,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param2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console.log(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arguments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cxnSp>
        <p:nvCxnSpPr>
          <p:cNvPr id="8" name="Straight Arrow Connector 7"/>
          <p:cNvCxnSpPr>
            <a:endCxn id="9" idx="1"/>
          </p:cNvCxnSpPr>
          <p:nvPr/>
        </p:nvCxnSpPr>
        <p:spPr>
          <a:xfrm>
            <a:off x="3075940" y="3020060"/>
            <a:ext cx="859790" cy="19939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3075940" y="3249930"/>
            <a:ext cx="822960" cy="6604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3027045" y="3249930"/>
            <a:ext cx="904875" cy="36195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Rectangles 19"/>
          <p:cNvSpPr/>
          <p:nvPr/>
        </p:nvSpPr>
        <p:spPr>
          <a:xfrm>
            <a:off x="4375150" y="3737610"/>
            <a:ext cx="3160395" cy="16351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arguments=[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0=&gt;parameters1,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1=&gt;parameters2,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304165" marR="0" indent="-1651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2=&gt;parameters2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]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LAMBDA / ARROW FUNCTION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305050"/>
            <a:ext cx="30949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BASIC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3063240"/>
            <a:ext cx="3094990" cy="35115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 (x,y) =&gt; { return x + y;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305050"/>
            <a:ext cx="309435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SINGLE PARAMETER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[param]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[value]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{ return x * 10 }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3063240"/>
            <a:ext cx="3094990" cy="35109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[(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[param1, param2, ...]</a:t>
            </a:r>
            <a:endParaRPr lang="en-US" altLang="zh-CN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)]</a:t>
            </a: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=&gt;  [value]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x * 10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30505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ONLY SINGLE STATEMENT BODY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A RETURN VALUE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0410" y="1490345"/>
            <a:ext cx="109664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use this or super in its body!!!!!!!!!!!!!</a:t>
            </a:r>
            <a:endParaRPr lang="en-US" sz="2400" b="1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Arrow function can't be used as method in a class</a:t>
            </a:r>
            <a:endParaRPr lang="en-US" sz="2400" b="1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DEFINITIONS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40410" y="2082800"/>
            <a:ext cx="3374390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JSON DEFINITION as VALUE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40410" y="2840990"/>
            <a:ext cx="3374390" cy="3890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let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myfunction1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= {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[field_name]:[field_value],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L="171450" marR="0" indent="-3302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[field_method]:[function_def]   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ex:    person =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id:1, name:'bobby',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eat: function(x) =&gt;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  { return this.name + ' ' + x}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4283710" y="2082800"/>
            <a:ext cx="332676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FUNCTION CONSTRUCTOR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283710" y="2840990"/>
            <a:ext cx="332676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function [className]([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param1, param2, ...]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</a:t>
            </a:r>
            <a:endParaRPr lang="en-US" altLang="zh-CN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{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[statement1];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[statement2];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.....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   </a:t>
            </a: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return this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}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 new className()</a:t>
            </a: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smtClean="0">
              <a:ln>
                <a:noFill/>
              </a:ln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78750" y="2840990"/>
            <a:ext cx="4181475" cy="39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 </a:t>
            </a: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className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var ....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method() {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    }</a:t>
            </a: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b="1" smtClean="0">
              <a:ln>
                <a:noFill/>
              </a:ln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 smtClean="0">
                <a:ln>
                  <a:noFill/>
                </a:ln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  <a:sym typeface="+mn-ea"/>
              </a:rPr>
              <a:t>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mtClean="0">
                <a:ln>
                  <a:noFill/>
                </a:ln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  <a:sym typeface="+mn-ea"/>
              </a:rPr>
              <a:t>ex :  x =&gt; new className()</a:t>
            </a:r>
            <a:endParaRPr kumimoji="0" lang="en-US" altLang="zh-CN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  <a:p>
            <a:pPr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779385" y="2082800"/>
            <a:ext cx="4180205" cy="56578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CLASS DEFINITION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27830" y="1844040"/>
            <a:ext cx="0" cy="49193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4178300" y="1875155"/>
            <a:ext cx="779907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traight Connector 6"/>
          <p:cNvCxnSpPr/>
          <p:nvPr/>
        </p:nvCxnSpPr>
        <p:spPr>
          <a:xfrm flipV="1">
            <a:off x="740410" y="1858645"/>
            <a:ext cx="3355975" cy="165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255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ELEMENTS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39725" y="1763395"/>
            <a:ext cx="3653790" cy="518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field  &lt;==&gt; variable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39725" y="2421890"/>
            <a:ext cx="3653790" cy="5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method   &lt;==&gt; function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39725" y="3145790"/>
            <a:ext cx="3653790" cy="9283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&lt;==&gt; function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function_setter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  function_getter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   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339725" y="4297680"/>
            <a:ext cx="3653790" cy="501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endParaRPr kumimoji="0" lang="en-US" altLang="zh-C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old" panose="020B0604020202090204" charset="0"/>
              <a:ea typeface="SimSun" pitchFamily="2" charset="-122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761230" y="1763395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property 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methods that behave just like  a normal field or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variable but its actually consist of 2 method a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setter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and </a:t>
            </a: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with all of these methods you can execute other statement or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method within its code, which field can't do it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761230" y="4074160"/>
            <a:ext cx="6960235" cy="1833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SimSun" pitchFamily="2" charset="-122"/>
                <a:cs typeface="Arial Bold" panose="020B0604020202090204" charset="0"/>
              </a:rPr>
              <a:t>event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: are an array of method that will be executed when 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something happens/ </a:t>
            </a:r>
            <a:r>
              <a:rPr kumimoji="0" lang="en-US" altLang="zh-CN" sz="180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triggered</a:t>
            </a:r>
            <a:endParaRPr kumimoji="0" lang="en-US" altLang="zh-CN" sz="180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 JAVASCRIPT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9725" y="1122045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OBJECT : DEFINING A PROPERTY #1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450850" y="1490345"/>
            <a:ext cx="6960235" cy="5337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const object1 = {};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SIMPLE READ ONLY|READ WRITE|WRITE ONLY PROPERTY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Object.defineProperty(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'propertyName'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value: [value],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writable: false|true,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enumerable: true|false,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// PROPERTY with Setter and Getter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Object.defineProperty(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object1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ea typeface="SimSun" pitchFamily="2" charset="-122"/>
              </a:rPr>
              <a:t>'propertyName'</a:t>
            </a: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,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set()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  .....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get() {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    return ....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  }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</a:rPr>
              <a:t>});</a:t>
            </a:r>
            <a:endParaRPr kumimoji="0" lang="en-US" altLang="zh-CN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SimSun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984490" y="1490345"/>
            <a:ext cx="4020820" cy="119888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Object.defineProperty(obj, prop, descriptor)</a:t>
            </a:r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Object.defineProperties(obj, props)</a:t>
            </a:r>
            <a:endParaRPr lang="en-US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4485</Words>
  <Application>WPS Presentation</Application>
  <PresentationFormat>Widescreen</PresentationFormat>
  <Paragraphs>357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宋体-简</vt:lpstr>
      <vt:lpstr>Arial Bold</vt:lpstr>
      <vt:lpstr>微软雅黑</vt:lpstr>
      <vt:lpstr>汉仪旗黑</vt:lpstr>
      <vt:lpstr>Arial Unicode MS</vt:lpstr>
      <vt:lpstr>Calibri</vt:lpstr>
      <vt:lpstr>Helvetica Neue</vt:lpstr>
      <vt:lpstr>Data Pie Charts</vt:lpstr>
      <vt:lpstr>REACT JS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  <vt:lpstr>ADVANCE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mac</dc:creator>
  <cp:lastModifiedBy>mac</cp:lastModifiedBy>
  <cp:revision>4</cp:revision>
  <dcterms:created xsi:type="dcterms:W3CDTF">2020-12-10T14:13:09Z</dcterms:created>
  <dcterms:modified xsi:type="dcterms:W3CDTF">2020-12-10T14:13:09Z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1033-2.6.0.4284</vt:lpwstr>
  </property>
</Properties>
</file>