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0" r:id="rId8"/>
    <p:sldId id="264" r:id="rId9"/>
    <p:sldId id="266" r:id="rId10"/>
    <p:sldId id="267" r:id="rId11"/>
    <p:sldId id="268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REACT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ADVANCE JAVASCRIPT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#2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3758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get [propertyName]()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return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set [propertyName](value)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METHOD IN OBJECT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339725" y="1490345"/>
            <a:ext cx="1172972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Method is just a function, when its defined within an object as its elements, we call it as method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and within this method you can call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its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self using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this,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and if its class has parent class you can call its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class method or field or property using 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super</a:t>
            </a:r>
          </a:p>
        </p:txBody>
      </p:sp>
      <p:sp>
        <p:nvSpPr>
          <p:cNvPr id="10" name="Rectangles 9"/>
          <p:cNvSpPr/>
          <p:nvPr/>
        </p:nvSpPr>
        <p:spPr>
          <a:xfrm>
            <a:off x="339725" y="279146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[field_method]:function(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param1, param2, param3,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)   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{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......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return ...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023995" y="2775585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class className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param1, param2, param3,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)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.....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return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754620" y="2775585"/>
            <a:ext cx="431482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this.[field_method]  = [function_def]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</a:t>
            </a: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 | var | const</a:t>
            </a:r>
          </a:p>
        </p:txBody>
      </p:sp>
      <p:sp>
        <p:nvSpPr>
          <p:cNvPr id="6" name="Rectangles 5"/>
          <p:cNvSpPr/>
          <p:nvPr/>
        </p:nvSpPr>
        <p:spPr>
          <a:xfrm>
            <a:off x="384492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[variable_name]</a:t>
            </a:r>
          </a:p>
        </p:txBody>
      </p:sp>
      <p:sp>
        <p:nvSpPr>
          <p:cNvPr id="7" name="Rectangles 6"/>
          <p:cNvSpPr/>
          <p:nvPr/>
        </p:nvSpPr>
        <p:spPr>
          <a:xfrm>
            <a:off x="5950585" y="2158365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[operator]</a:t>
            </a: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[value |  statement]</a:t>
            </a:r>
          </a:p>
        </p:txBody>
      </p:sp>
      <p:sp>
        <p:nvSpPr>
          <p:cNvPr id="9" name="Rectangles 8"/>
          <p:cNvSpPr/>
          <p:nvPr/>
        </p:nvSpPr>
        <p:spPr>
          <a:xfrm>
            <a:off x="1694815" y="2981325"/>
            <a:ext cx="1490980" cy="5175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Example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694815" y="3642360"/>
            <a:ext cx="8368665" cy="27355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mynumber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=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10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mysentence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“this is a teks”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myarray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[1,2,3,4,5,6]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myobject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{id:'1', name:'bob'}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function() { ...... } 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myfunction2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(id,name) =&gt; { ....... }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u="sng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 * mynextvariable</a:t>
            </a:r>
            <a:endParaRPr lang="en-US" altLang="zh-CN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570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 : assign array value to named variable</a:t>
            </a: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3588385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[named_var1, named_var2, ..]</a:t>
            </a:r>
          </a:p>
        </p:txBody>
      </p:sp>
      <p:sp>
        <p:nvSpPr>
          <p:cNvPr id="7" name="Rectangles 6"/>
          <p:cNvSpPr/>
          <p:nvPr/>
        </p:nvSpPr>
        <p:spPr>
          <a:xfrm>
            <a:off x="5688965" y="2159000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=</a:t>
            </a: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[array]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694815" y="2941955"/>
            <a:ext cx="8368665" cy="974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the array length should be the same size or more than the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number of  named variable</a:t>
            </a: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2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694815" y="4119245"/>
            <a:ext cx="8368665" cy="19132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[name, address]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[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“bobby”,”jl. kulang kaling”];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“bobby”,”jl. kulang kaling”,”delta”];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!!!THIS WILL BE NOT VALID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</a:t>
            </a:r>
          </a:p>
        </p:txBody>
      </p:sp>
      <p:sp>
        <p:nvSpPr>
          <p:cNvPr id="9" name="Rectangles 8"/>
          <p:cNvSpPr/>
          <p:nvPr/>
        </p:nvSpPr>
        <p:spPr>
          <a:xfrm>
            <a:off x="740410" y="2447925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STANDARD DEFINITION</a:t>
            </a:r>
          </a:p>
        </p:txBody>
      </p:sp>
      <p:sp>
        <p:nvSpPr>
          <p:cNvPr id="10" name="Rectangles 9"/>
          <p:cNvSpPr/>
          <p:nvPr/>
        </p:nvSpPr>
        <p:spPr>
          <a:xfrm>
            <a:off x="74041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sp>
        <p:nvSpPr>
          <p:cNvPr id="3" name="Rectangles 2"/>
          <p:cNvSpPr/>
          <p:nvPr/>
        </p:nvSpPr>
        <p:spPr>
          <a:xfrm>
            <a:off x="866775" y="1490345"/>
            <a:ext cx="160528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ELEMENT :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2728595" y="1490345"/>
            <a:ext cx="200914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PARAMETERS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509143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FUNCTION_BODY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777875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return [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VALUE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283710" y="2447925"/>
            <a:ext cx="659003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AS A TYPE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283710" y="3206115"/>
            <a:ext cx="3494405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498465" y="547560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NORMAL FORM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8362315" y="5475605"/>
            <a:ext cx="3222625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LAMBDA | ARROW 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 : ARGUMENTS</a:t>
            </a:r>
          </a:p>
        </p:txBody>
      </p:sp>
      <p:sp>
        <p:nvSpPr>
          <p:cNvPr id="9" name="Rectangles 8"/>
          <p:cNvSpPr/>
          <p:nvPr/>
        </p:nvSpPr>
        <p:spPr>
          <a:xfrm>
            <a:off x="3935730" y="2952115"/>
            <a:ext cx="194310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</a:t>
            </a:r>
          </a:p>
        </p:txBody>
      </p:sp>
      <p:sp>
        <p:nvSpPr>
          <p:cNvPr id="10" name="Rectangles 9"/>
          <p:cNvSpPr/>
          <p:nvPr/>
        </p:nvSpPr>
        <p:spPr>
          <a:xfrm>
            <a:off x="609600" y="2326640"/>
            <a:ext cx="3094990" cy="3921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	parameters1,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parametes2,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parameters3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])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sp>
        <p:nvSpPr>
          <p:cNvPr id="6" name="Rectangles 5"/>
          <p:cNvSpPr/>
          <p:nvPr/>
        </p:nvSpPr>
        <p:spPr>
          <a:xfrm>
            <a:off x="7955915" y="254063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myfunction(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param1,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param2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console.log(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arguments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3075940" y="3020060"/>
            <a:ext cx="859790" cy="199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3075940" y="3249930"/>
            <a:ext cx="822960" cy="660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3027045" y="3249930"/>
            <a:ext cx="904875" cy="361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Rectangles 19"/>
          <p:cNvSpPr/>
          <p:nvPr/>
        </p:nvSpPr>
        <p:spPr>
          <a:xfrm>
            <a:off x="4375150" y="3737610"/>
            <a:ext cx="3160395" cy="16351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arguments=[</a:t>
            </a: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0=&gt;parameters1,</a:t>
            </a: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1=&gt;parameters2,</a:t>
            </a: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2=&gt;parameters2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LAMBDA / ARROW FUNCTION</a:t>
            </a:r>
          </a:p>
        </p:txBody>
      </p:sp>
      <p:sp>
        <p:nvSpPr>
          <p:cNvPr id="9" name="Rectangles 8"/>
          <p:cNvSpPr/>
          <p:nvPr/>
        </p:nvSpPr>
        <p:spPr>
          <a:xfrm>
            <a:off x="740410" y="2305050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BASIC DEFINITION</a:t>
            </a:r>
          </a:p>
        </p:txBody>
      </p:sp>
      <p:sp>
        <p:nvSpPr>
          <p:cNvPr id="10" name="Rectangles 9"/>
          <p:cNvSpPr/>
          <p:nvPr/>
        </p:nvSpPr>
        <p:spPr>
          <a:xfrm>
            <a:off x="740410" y="3063240"/>
            <a:ext cx="3094990" cy="35115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 (x,y) =&gt; { return x + y; }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283710" y="2305050"/>
            <a:ext cx="309435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SINGLE PARAMETER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28371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[param]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{ return x * 10 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 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x * 10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30505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ONLY SINGLE STATEMENT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 RETURN VALUE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0410" y="1490345"/>
            <a:ext cx="10966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use this or super in its body!!!!!!!!!!!!!</a:t>
            </a:r>
          </a:p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be used as method in a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DEFINITIONS</a:t>
            </a:r>
          </a:p>
        </p:txBody>
      </p:sp>
      <p:sp>
        <p:nvSpPr>
          <p:cNvPr id="9" name="Rectangles 8"/>
          <p:cNvSpPr/>
          <p:nvPr/>
        </p:nvSpPr>
        <p:spPr>
          <a:xfrm>
            <a:off x="740410" y="2082800"/>
            <a:ext cx="33743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JSON DEFINITION as VALUE</a:t>
            </a:r>
          </a:p>
        </p:txBody>
      </p:sp>
      <p:sp>
        <p:nvSpPr>
          <p:cNvPr id="10" name="Rectangles 9"/>
          <p:cNvSpPr/>
          <p:nvPr/>
        </p:nvSpPr>
        <p:spPr>
          <a:xfrm>
            <a:off x="740410" y="284099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[field_method]:[function_def]  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ex:    person =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id:1, name:'bobby',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eat: function(x)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{ return this.name + ' ' + x}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283710" y="2082800"/>
            <a:ext cx="332676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 CONSTRUCTOR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283710" y="2840990"/>
            <a:ext cx="332676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this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 new className()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2840990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var ....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method()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new className()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08280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CLASS DEFINITION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27830" y="1844040"/>
            <a:ext cx="0" cy="49193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4178300" y="1875155"/>
            <a:ext cx="779907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 flipV="1">
            <a:off x="740410" y="1858645"/>
            <a:ext cx="3355975" cy="165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55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ELEMENTS</a:t>
            </a:r>
          </a:p>
        </p:txBody>
      </p:sp>
      <p:sp>
        <p:nvSpPr>
          <p:cNvPr id="5" name="Rectangles 4"/>
          <p:cNvSpPr/>
          <p:nvPr/>
        </p:nvSpPr>
        <p:spPr>
          <a:xfrm>
            <a:off x="339725" y="1763395"/>
            <a:ext cx="3653790" cy="51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field  &lt;==&gt; variable</a:t>
            </a:r>
          </a:p>
        </p:txBody>
      </p:sp>
      <p:sp>
        <p:nvSpPr>
          <p:cNvPr id="3" name="Rectangles 2"/>
          <p:cNvSpPr/>
          <p:nvPr/>
        </p:nvSpPr>
        <p:spPr>
          <a:xfrm>
            <a:off x="339725" y="2421890"/>
            <a:ext cx="365379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method   &lt;==&gt; function</a:t>
            </a:r>
          </a:p>
        </p:txBody>
      </p:sp>
      <p:sp>
        <p:nvSpPr>
          <p:cNvPr id="7" name="Rectangles 6"/>
          <p:cNvSpPr/>
          <p:nvPr/>
        </p:nvSpPr>
        <p:spPr>
          <a:xfrm>
            <a:off x="339725" y="3145790"/>
            <a:ext cx="3653790" cy="928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&lt;==&gt; function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function_setter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function_getter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</a:t>
            </a:r>
          </a:p>
        </p:txBody>
      </p:sp>
      <p:sp>
        <p:nvSpPr>
          <p:cNvPr id="8" name="Rectangles 7"/>
          <p:cNvSpPr/>
          <p:nvPr/>
        </p:nvSpPr>
        <p:spPr>
          <a:xfrm>
            <a:off x="339725" y="4297680"/>
            <a:ext cx="365379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761230" y="1763395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methods that behave just like  a normal field or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variable but its actually consist of 2 method a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setter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and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getter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with all of these methods you can execute other statement or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method within its code, which field can't do it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761230" y="4074160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an array of method that will be executed when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something happens/ </a:t>
            </a:r>
            <a:r>
              <a:rPr kumimoji="0" lang="en-US" altLang="zh-CN" sz="180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triggered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#1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5337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const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object1 = {};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SIMPLE READ ONLY|READ WRITE|WRITE ONLY PROPERTY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(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propertyName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value: [value],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writable: 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false|true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enumerable: 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true|false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PROPERTY with Setter and Getter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(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propertyName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set()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  .....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get()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....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return ....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984490" y="1490345"/>
            <a:ext cx="4020820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Object.defineProperty(obj, prop, descriptor)</a:t>
            </a:r>
          </a:p>
          <a:p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Object.defineProperties(obj, props)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937</Words>
  <Application>Microsoft Office PowerPoint</Application>
  <PresentationFormat>Widescreen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SimSun</vt:lpstr>
      <vt:lpstr>Arial</vt:lpstr>
      <vt:lpstr>Arial Bold</vt:lpstr>
      <vt:lpstr>Data Pie Charts</vt:lpstr>
      <vt:lpstr>REACT JS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mac</dc:creator>
  <cp:lastModifiedBy>hp</cp:lastModifiedBy>
  <cp:revision>4</cp:revision>
  <dcterms:created xsi:type="dcterms:W3CDTF">2020-12-10T11:17:19Z</dcterms:created>
  <dcterms:modified xsi:type="dcterms:W3CDTF">2020-12-12T08:13:30Z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