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59" r:id="rId7"/>
    <p:sldId id="260" r:id="rId8"/>
    <p:sldId id="264" r:id="rId9"/>
    <p:sldId id="266" r:id="rId10"/>
    <p:sldId id="267" r:id="rId11"/>
    <p:sldId id="268" r:id="rId1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REACT 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/>
              <a:t>ADVANCE JAVASCRIPT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427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DEFINING A PROPERTY #2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450850" y="1490345"/>
            <a:ext cx="6960235" cy="3758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class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className {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...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get [propertyName]() {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 ...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 return ...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set [propertyName](value) {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....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...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474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DEFINING METHOD IN OBJECT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339725" y="1490345"/>
            <a:ext cx="11729720" cy="107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Method is just a function, when its defined within an object as its elements, we call it as method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and within this method you can call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its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self using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this,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and if its class has parent class you can call its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parent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class method or field or property using 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super</a:t>
            </a:r>
          </a:p>
        </p:txBody>
      </p:sp>
      <p:sp>
        <p:nvSpPr>
          <p:cNvPr id="10" name="Rectangles 9"/>
          <p:cNvSpPr/>
          <p:nvPr/>
        </p:nvSpPr>
        <p:spPr>
          <a:xfrm>
            <a:off x="339725" y="2791460"/>
            <a:ext cx="3374390" cy="38900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{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[field_method]:function(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param1, param2, param3,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..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)   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{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......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return ...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4023995" y="2775585"/>
            <a:ext cx="4181475" cy="3905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class className {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[field_method](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param1, param2, param3, ...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)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{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.....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return ...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7754620" y="2775585"/>
            <a:ext cx="4314825" cy="3905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[className]([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param1, param2, ...]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this.[field_method]  = [function_def]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VARIABLES</a:t>
            </a:r>
          </a:p>
        </p:txBody>
      </p:sp>
      <p:sp>
        <p:nvSpPr>
          <p:cNvPr id="5" name="Rectangles 4"/>
          <p:cNvSpPr/>
          <p:nvPr/>
        </p:nvSpPr>
        <p:spPr>
          <a:xfrm>
            <a:off x="1694815" y="2158365"/>
            <a:ext cx="200914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let | var | const</a:t>
            </a:r>
          </a:p>
        </p:txBody>
      </p:sp>
      <p:sp>
        <p:nvSpPr>
          <p:cNvPr id="6" name="Rectangles 5"/>
          <p:cNvSpPr/>
          <p:nvPr/>
        </p:nvSpPr>
        <p:spPr>
          <a:xfrm>
            <a:off x="3844925" y="2158365"/>
            <a:ext cx="200914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[variable_name]</a:t>
            </a:r>
          </a:p>
        </p:txBody>
      </p:sp>
      <p:sp>
        <p:nvSpPr>
          <p:cNvPr id="7" name="Rectangles 6"/>
          <p:cNvSpPr/>
          <p:nvPr/>
        </p:nvSpPr>
        <p:spPr>
          <a:xfrm>
            <a:off x="5950585" y="2158365"/>
            <a:ext cx="1426210" cy="502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[operator]</a:t>
            </a:r>
          </a:p>
        </p:txBody>
      </p:sp>
      <p:sp>
        <p:nvSpPr>
          <p:cNvPr id="8" name="Rectangles 7"/>
          <p:cNvSpPr/>
          <p:nvPr/>
        </p:nvSpPr>
        <p:spPr>
          <a:xfrm>
            <a:off x="7520940" y="2159000"/>
            <a:ext cx="2542540" cy="501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[value |  statement]</a:t>
            </a:r>
          </a:p>
        </p:txBody>
      </p:sp>
      <p:sp>
        <p:nvSpPr>
          <p:cNvPr id="9" name="Rectangles 8"/>
          <p:cNvSpPr/>
          <p:nvPr/>
        </p:nvSpPr>
        <p:spPr>
          <a:xfrm>
            <a:off x="1694815" y="2981325"/>
            <a:ext cx="1490980" cy="51752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Example</a:t>
            </a:r>
          </a:p>
        </p:txBody>
      </p:sp>
      <p:sp>
        <p:nvSpPr>
          <p:cNvPr id="10" name="Rectangles 9"/>
          <p:cNvSpPr/>
          <p:nvPr/>
        </p:nvSpPr>
        <p:spPr>
          <a:xfrm>
            <a:off x="1694815" y="3642360"/>
            <a:ext cx="8368665" cy="27355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mynumber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=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10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var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mysentence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=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“this is a teks”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let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myarray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[1,2,3,4,5,6]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myobject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{id:'1', name:'bob'}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function() { ...... } 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myfunction2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(id,name) =&gt; { ....... }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var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myvariable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myothervariable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var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myvariable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u="sng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myothervariable * mynextvariable</a:t>
            </a:r>
            <a:endParaRPr lang="en-US" altLang="zh-CN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570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VARIABLES : assign array value to named variable</a:t>
            </a:r>
          </a:p>
        </p:txBody>
      </p:sp>
      <p:sp>
        <p:nvSpPr>
          <p:cNvPr id="5" name="Rectangles 4"/>
          <p:cNvSpPr/>
          <p:nvPr/>
        </p:nvSpPr>
        <p:spPr>
          <a:xfrm>
            <a:off x="1694815" y="2158365"/>
            <a:ext cx="3588385" cy="502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[named_var1, named_var2, ..]</a:t>
            </a:r>
          </a:p>
        </p:txBody>
      </p:sp>
      <p:sp>
        <p:nvSpPr>
          <p:cNvPr id="7" name="Rectangles 6"/>
          <p:cNvSpPr/>
          <p:nvPr/>
        </p:nvSpPr>
        <p:spPr>
          <a:xfrm>
            <a:off x="5688965" y="2159000"/>
            <a:ext cx="1426210" cy="502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=</a:t>
            </a:r>
          </a:p>
        </p:txBody>
      </p:sp>
      <p:sp>
        <p:nvSpPr>
          <p:cNvPr id="8" name="Rectangles 7"/>
          <p:cNvSpPr/>
          <p:nvPr/>
        </p:nvSpPr>
        <p:spPr>
          <a:xfrm>
            <a:off x="7520940" y="2159000"/>
            <a:ext cx="2542540" cy="501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[array]</a:t>
            </a:r>
          </a:p>
        </p:txBody>
      </p:sp>
      <p:sp>
        <p:nvSpPr>
          <p:cNvPr id="10" name="Rectangles 9"/>
          <p:cNvSpPr/>
          <p:nvPr/>
        </p:nvSpPr>
        <p:spPr>
          <a:xfrm>
            <a:off x="1694815" y="2941955"/>
            <a:ext cx="8368665" cy="9740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4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the array length should be the same size or more than the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4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number of  named variable</a:t>
            </a:r>
            <a:endParaRPr lang="en-US" altLang="zh-CN" sz="240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lang="en-US" altLang="zh-CN" sz="240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24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1694815" y="4119245"/>
            <a:ext cx="8368665" cy="19132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var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[name, address]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= [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“bobby”,”jl. kulang kaling”];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var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[name, address]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“bobby”,”jl. kulang kaling”,”delta”];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lang="en-US" altLang="zh-CN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!!!THIS WILL BE NOT VALID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var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[name, address]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“bobby”];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FUNCTION</a:t>
            </a:r>
          </a:p>
        </p:txBody>
      </p:sp>
      <p:sp>
        <p:nvSpPr>
          <p:cNvPr id="9" name="Rectangles 8"/>
          <p:cNvSpPr/>
          <p:nvPr/>
        </p:nvSpPr>
        <p:spPr>
          <a:xfrm>
            <a:off x="740410" y="2447925"/>
            <a:ext cx="309499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STANDARD DEFINITION</a:t>
            </a:r>
          </a:p>
        </p:txBody>
      </p:sp>
      <p:sp>
        <p:nvSpPr>
          <p:cNvPr id="10" name="Rectangles 9"/>
          <p:cNvSpPr/>
          <p:nvPr/>
        </p:nvSpPr>
        <p:spPr>
          <a:xfrm>
            <a:off x="740410" y="3206115"/>
            <a:ext cx="3094990" cy="2605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[functionname]()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</a:p>
        </p:txBody>
      </p:sp>
      <p:sp>
        <p:nvSpPr>
          <p:cNvPr id="3" name="Rectangles 2"/>
          <p:cNvSpPr/>
          <p:nvPr/>
        </p:nvSpPr>
        <p:spPr>
          <a:xfrm>
            <a:off x="866775" y="1490345"/>
            <a:ext cx="1605280" cy="50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ELEMENT :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2728595" y="1490345"/>
            <a:ext cx="2009140" cy="50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PARAMETERS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5091430" y="1490345"/>
            <a:ext cx="2284730" cy="50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FUNCTION_BODY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7778750" y="1490345"/>
            <a:ext cx="2284730" cy="50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return [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VALUE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]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4283710" y="2447925"/>
            <a:ext cx="659003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AS A TYPE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4283710" y="3206115"/>
            <a:ext cx="3494405" cy="2605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[let|var]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function(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[param1, param2, ...]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778750" y="3206115"/>
            <a:ext cx="3094990" cy="2605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[let|var]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[(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[param1, param2, ...]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)]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=&gt;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498465" y="5475605"/>
            <a:ext cx="200914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NORMAL FORM</a:t>
            </a:r>
          </a:p>
        </p:txBody>
      </p:sp>
      <p:sp>
        <p:nvSpPr>
          <p:cNvPr id="17" name="Rectangles 16"/>
          <p:cNvSpPr/>
          <p:nvPr/>
        </p:nvSpPr>
        <p:spPr>
          <a:xfrm>
            <a:off x="8362315" y="5475605"/>
            <a:ext cx="3222625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LAMBDA | ARROW 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304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FUNCTION : ARGUMENTS</a:t>
            </a:r>
          </a:p>
        </p:txBody>
      </p:sp>
      <p:sp>
        <p:nvSpPr>
          <p:cNvPr id="9" name="Rectangles 8"/>
          <p:cNvSpPr/>
          <p:nvPr/>
        </p:nvSpPr>
        <p:spPr>
          <a:xfrm>
            <a:off x="3935730" y="2952115"/>
            <a:ext cx="194310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arguments</a:t>
            </a:r>
          </a:p>
        </p:txBody>
      </p:sp>
      <p:sp>
        <p:nvSpPr>
          <p:cNvPr id="10" name="Rectangles 9"/>
          <p:cNvSpPr/>
          <p:nvPr/>
        </p:nvSpPr>
        <p:spPr>
          <a:xfrm>
            <a:off x="609600" y="2326640"/>
            <a:ext cx="3094990" cy="39217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[functionname](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	parameters1,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         parametes2,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         parameters3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])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</a:p>
        </p:txBody>
      </p:sp>
      <p:sp>
        <p:nvSpPr>
          <p:cNvPr id="6" name="Rectangles 5"/>
          <p:cNvSpPr/>
          <p:nvPr/>
        </p:nvSpPr>
        <p:spPr>
          <a:xfrm>
            <a:off x="7955915" y="2540635"/>
            <a:ext cx="3094990" cy="2605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myfunction(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param1,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param2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console.log(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arguments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);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</a:p>
        </p:txBody>
      </p:sp>
      <p:cxnSp>
        <p:nvCxnSpPr>
          <p:cNvPr id="8" name="Straight Arrow Connector 7"/>
          <p:cNvCxnSpPr>
            <a:endCxn id="9" idx="1"/>
          </p:cNvCxnSpPr>
          <p:nvPr/>
        </p:nvCxnSpPr>
        <p:spPr>
          <a:xfrm>
            <a:off x="3075940" y="3020060"/>
            <a:ext cx="859790" cy="1993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Straight Arrow Connector 17"/>
          <p:cNvCxnSpPr/>
          <p:nvPr/>
        </p:nvCxnSpPr>
        <p:spPr>
          <a:xfrm flipV="1">
            <a:off x="3075940" y="3249930"/>
            <a:ext cx="822960" cy="660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Straight Arrow Connector 18"/>
          <p:cNvCxnSpPr/>
          <p:nvPr/>
        </p:nvCxnSpPr>
        <p:spPr>
          <a:xfrm flipV="1">
            <a:off x="3027045" y="3249930"/>
            <a:ext cx="904875" cy="3619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" name="Rectangles 19"/>
          <p:cNvSpPr/>
          <p:nvPr/>
        </p:nvSpPr>
        <p:spPr>
          <a:xfrm>
            <a:off x="4375150" y="3737610"/>
            <a:ext cx="3160395" cy="163512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arguments=[</a:t>
            </a:r>
          </a:p>
          <a:p>
            <a:pPr marL="304165" marR="0" indent="-1651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0=&gt;parameters1,</a:t>
            </a:r>
          </a:p>
          <a:p>
            <a:pPr marL="304165" marR="0" indent="-1651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1=&gt;parameters2,</a:t>
            </a:r>
          </a:p>
          <a:p>
            <a:pPr marL="304165" marR="0" indent="-1651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2=&gt;parameters2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349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LAMBDA / ARROW FUNCTION</a:t>
            </a:r>
          </a:p>
        </p:txBody>
      </p:sp>
      <p:sp>
        <p:nvSpPr>
          <p:cNvPr id="9" name="Rectangles 8"/>
          <p:cNvSpPr/>
          <p:nvPr/>
        </p:nvSpPr>
        <p:spPr>
          <a:xfrm>
            <a:off x="740410" y="2305050"/>
            <a:ext cx="309499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BASIC DEFINITION</a:t>
            </a:r>
          </a:p>
        </p:txBody>
      </p:sp>
      <p:sp>
        <p:nvSpPr>
          <p:cNvPr id="10" name="Rectangles 9"/>
          <p:cNvSpPr/>
          <p:nvPr/>
        </p:nvSpPr>
        <p:spPr>
          <a:xfrm>
            <a:off x="740410" y="3063240"/>
            <a:ext cx="3094990" cy="35115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[(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[param1, param2, ...]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)]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=&gt;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 (x,y) =&gt; { return x + y; }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4283710" y="2305050"/>
            <a:ext cx="3094355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SINGLE PARAMETER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4283710" y="3063240"/>
            <a:ext cx="3094990" cy="35109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[param]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=&gt;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x =&gt; { return x * 10 }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778750" y="3063240"/>
            <a:ext cx="3094990" cy="35109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[(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[param1, param2, ...]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)]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=&gt;  [value]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x =&gt; x * 10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779385" y="2305050"/>
            <a:ext cx="4180205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ONLY SINGLE STATEMENT BODY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A RETURN VALUE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40410" y="1490345"/>
            <a:ext cx="10966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Arrow function can't use this or super in its body!!!!!!!!!!!!!</a:t>
            </a:r>
          </a:p>
          <a:p>
            <a:r>
              <a:rPr lang="en-US" sz="2400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Arrow function can't be used as method in a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276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DEFINITIONS</a:t>
            </a:r>
          </a:p>
        </p:txBody>
      </p:sp>
      <p:sp>
        <p:nvSpPr>
          <p:cNvPr id="9" name="Rectangles 8"/>
          <p:cNvSpPr/>
          <p:nvPr/>
        </p:nvSpPr>
        <p:spPr>
          <a:xfrm>
            <a:off x="740410" y="2082800"/>
            <a:ext cx="337439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JSON DEFINITION as VALUE</a:t>
            </a:r>
          </a:p>
        </p:txBody>
      </p:sp>
      <p:sp>
        <p:nvSpPr>
          <p:cNvPr id="10" name="Rectangles 9"/>
          <p:cNvSpPr/>
          <p:nvPr/>
        </p:nvSpPr>
        <p:spPr>
          <a:xfrm>
            <a:off x="740410" y="2840990"/>
            <a:ext cx="3374390" cy="38900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{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[field_name]:[field_value],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[field_name]:[field_value],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[field_name]:[field_value],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[field_name]:[field_value],</a:t>
            </a: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[field_method]:[function_def]  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ex:    person = {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id:1, name:'bobby',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eat: function(x) =&gt;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 { return this.name + ' ' + x}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4283710" y="2082800"/>
            <a:ext cx="3326765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FUNCTION CONSTRUCTOR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4283710" y="2840990"/>
            <a:ext cx="3326765" cy="3905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[className]([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param1, param2, ...]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this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x = new className()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778750" y="2840990"/>
            <a:ext cx="4181475" cy="3905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class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className {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var ....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method() {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}</a:t>
            </a: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x =&gt; new className()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779385" y="2082800"/>
            <a:ext cx="4180205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CLASS DEFINITION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227830" y="1844040"/>
            <a:ext cx="0" cy="491934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Straight Connector 4"/>
          <p:cNvCxnSpPr/>
          <p:nvPr/>
        </p:nvCxnSpPr>
        <p:spPr>
          <a:xfrm>
            <a:off x="4178300" y="1875155"/>
            <a:ext cx="779907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traight Connector 6"/>
          <p:cNvCxnSpPr/>
          <p:nvPr/>
        </p:nvCxnSpPr>
        <p:spPr>
          <a:xfrm flipV="1">
            <a:off x="740410" y="1858645"/>
            <a:ext cx="3355975" cy="1651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255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ELEMENTS</a:t>
            </a:r>
          </a:p>
        </p:txBody>
      </p:sp>
      <p:sp>
        <p:nvSpPr>
          <p:cNvPr id="5" name="Rectangles 4"/>
          <p:cNvSpPr/>
          <p:nvPr/>
        </p:nvSpPr>
        <p:spPr>
          <a:xfrm>
            <a:off x="339725" y="1763395"/>
            <a:ext cx="3653790" cy="51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field  &lt;==&gt; variable</a:t>
            </a:r>
          </a:p>
        </p:txBody>
      </p:sp>
      <p:sp>
        <p:nvSpPr>
          <p:cNvPr id="3" name="Rectangles 2"/>
          <p:cNvSpPr/>
          <p:nvPr/>
        </p:nvSpPr>
        <p:spPr>
          <a:xfrm>
            <a:off x="339725" y="2421890"/>
            <a:ext cx="365379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method   &lt;==&gt; function</a:t>
            </a:r>
          </a:p>
        </p:txBody>
      </p:sp>
      <p:sp>
        <p:nvSpPr>
          <p:cNvPr id="7" name="Rectangles 6"/>
          <p:cNvSpPr/>
          <p:nvPr/>
        </p:nvSpPr>
        <p:spPr>
          <a:xfrm>
            <a:off x="339725" y="3145790"/>
            <a:ext cx="3653790" cy="9283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property  &lt;==&gt; function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     function_setter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     function_getter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   </a:t>
            </a:r>
          </a:p>
        </p:txBody>
      </p:sp>
      <p:sp>
        <p:nvSpPr>
          <p:cNvPr id="8" name="Rectangles 7"/>
          <p:cNvSpPr/>
          <p:nvPr/>
        </p:nvSpPr>
        <p:spPr>
          <a:xfrm>
            <a:off x="339725" y="4297680"/>
            <a:ext cx="3653790" cy="501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event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4761230" y="1763395"/>
            <a:ext cx="6960235" cy="1833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property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: are methods that behave just like  a normal field or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variable but its actually consist of 2 method a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setter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and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getter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with all of these methods you can execute other statement or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method within its code, which field can't do it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4761230" y="4074160"/>
            <a:ext cx="6960235" cy="1833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event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: are an array of method that will be executed when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something happens/ </a:t>
            </a:r>
            <a:r>
              <a:rPr kumimoji="0" lang="en-US" altLang="zh-CN" sz="180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triggered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 JAVASCRIPT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427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DEFINING A PROPERTY #1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450850" y="1490345"/>
            <a:ext cx="6960235" cy="5337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const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object1 = {};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// SIMPLE READ ONLY|READ WRITE|WRITE ONLY PROPERTY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Object.defineProperty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(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object1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 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'</a:t>
            </a:r>
            <a:r>
              <a:rPr kumimoji="0" lang="en-US" altLang="zh-CN" sz="1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propertyName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'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value: [value],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writable: </a:t>
            </a:r>
            <a:r>
              <a:rPr kumimoji="0" lang="en-US" altLang="zh-CN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false|true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enumerable: </a:t>
            </a:r>
            <a:r>
              <a:rPr kumimoji="0" lang="en-US" altLang="zh-CN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true|false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});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// PROPERTY with Setter and Getter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Object.defineProperty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(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object1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 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'</a:t>
            </a:r>
            <a:r>
              <a:rPr kumimoji="0" lang="en-US" altLang="zh-CN" sz="1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propertyName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'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set()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      .....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},</a:t>
            </a:r>
            <a:endParaRPr kumimoji="0" lang="en-US" altLang="zh-CN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get()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    ....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    return ....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});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984490" y="1490345"/>
            <a:ext cx="4020820" cy="119888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rPr>
              <a:t>Object.defineProperty(obj, prop, descriptor)</a:t>
            </a:r>
          </a:p>
          <a:p>
            <a:endParaRPr lang="en-US" b="1">
              <a:solidFill>
                <a:schemeClr val="bg1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b="1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rPr>
              <a:t>Object.defineProperties(obj, props)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937</Words>
  <Application>Microsoft Office PowerPoint</Application>
  <PresentationFormat>Widescreen</PresentationFormat>
  <Paragraphs>271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SimSun</vt:lpstr>
      <vt:lpstr>Arial</vt:lpstr>
      <vt:lpstr>Arial Bold</vt:lpstr>
      <vt:lpstr>Data Pie Charts</vt:lpstr>
      <vt:lpstr>REACT JS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mac</dc:creator>
  <cp:lastModifiedBy>hp</cp:lastModifiedBy>
  <cp:revision>4</cp:revision>
  <dcterms:created xsi:type="dcterms:W3CDTF">2020-12-10T11:17:19Z</dcterms:created>
  <dcterms:modified xsi:type="dcterms:W3CDTF">2020-12-10T11:43:38Z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1033-2.6.0.4284</vt:lpwstr>
  </property>
</Properties>
</file>