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7"/>
  </p:notesMasterIdLst>
  <p:sldIdLst>
    <p:sldId id="256" r:id="rId2"/>
    <p:sldId id="258" r:id="rId3"/>
    <p:sldId id="261" r:id="rId4"/>
    <p:sldId id="257" r:id="rId5"/>
    <p:sldId id="264" r:id="rId6"/>
    <p:sldId id="314" r:id="rId7"/>
    <p:sldId id="313" r:id="rId8"/>
    <p:sldId id="266" r:id="rId9"/>
    <p:sldId id="312" r:id="rId10"/>
    <p:sldId id="317" r:id="rId11"/>
    <p:sldId id="263" r:id="rId12"/>
    <p:sldId id="287" r:id="rId13"/>
    <p:sldId id="316" r:id="rId14"/>
    <p:sldId id="315" r:id="rId15"/>
    <p:sldId id="31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A6ECB5-F2B0-488E-8C9F-AC2C809F1A1E}">
  <a:tblStyle styleId="{1FA6ECB5-F2B0-488E-8C9F-AC2C809F1A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83" autoAdjust="0"/>
    <p:restoredTop sz="79956" autoAdjust="0"/>
  </p:normalViewPr>
  <p:slideViewPr>
    <p:cSldViewPr snapToGrid="0">
      <p:cViewPr varScale="1">
        <p:scale>
          <a:sx n="174" d="100"/>
          <a:sy n="174" d="100"/>
        </p:scale>
        <p:origin x="136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a2609c4100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a2609c4100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Searching service(s) with a partial name and list Process ID, State, Start Mode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List of Services according to their mode of start-up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Changing </a:t>
            </a:r>
            <a:r>
              <a:rPr lang="en-GB" sz="11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StartMode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 from one state to another state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Get-</a:t>
            </a:r>
            <a:r>
              <a:rPr lang="en-GB" sz="11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MyService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 results exported to HTML Format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List all the running services with Process ID and State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Display the list of started services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Display the list of started services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Stop/Check a service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Start/Check a service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List of the service or services in which a particular service is required to it/them to run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Get the Service or Services in which a particular service depends to it/them to run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0289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ac7537cc3f_0_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ac7537cc3f_0_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Generate the manifest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New-</a:t>
            </a:r>
            <a:r>
              <a:rPr lang="en-GB" sz="1000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ModuleManifest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baseline="0" dirty="0">
                <a:solidFill>
                  <a:srgbClr val="000080"/>
                </a:solidFill>
                <a:latin typeface="Consolas" panose="020B0609020204030204" pitchFamily="49" charset="0"/>
              </a:rPr>
              <a:t>-path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baseline="0" dirty="0">
                <a:solidFill>
                  <a:srgbClr val="8A2BE2"/>
                </a:solidFill>
                <a:latin typeface="Consolas" panose="020B0609020204030204" pitchFamily="49" charset="0"/>
              </a:rPr>
              <a:t>C:\Users\Administrator\OneDrive\Documents\WindowsPowerShell\Modules\myService.psd1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baseline="0" dirty="0">
                <a:solidFill>
                  <a:srgbClr val="000080"/>
                </a:solidFill>
                <a:latin typeface="Consolas" panose="020B0609020204030204" pitchFamily="49" charset="0"/>
              </a:rPr>
              <a:t>-Author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baseline="0" dirty="0">
                <a:solidFill>
                  <a:srgbClr val="8B0000"/>
                </a:solidFill>
                <a:latin typeface="Consolas" panose="020B0609020204030204" pitchFamily="49" charset="0"/>
              </a:rPr>
              <a:t>'Badrane DERBAZI'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baseline="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GB" sz="1000" baseline="0" dirty="0" err="1">
                <a:solidFill>
                  <a:srgbClr val="000080"/>
                </a:solidFill>
                <a:latin typeface="Consolas" panose="020B0609020204030204" pitchFamily="49" charset="0"/>
              </a:rPr>
              <a:t>CompanyName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baseline="0" dirty="0">
                <a:solidFill>
                  <a:srgbClr val="8B0000"/>
                </a:solidFill>
                <a:latin typeface="Consolas" panose="020B0609020204030204" pitchFamily="49" charset="0"/>
              </a:rPr>
              <a:t>'DocuWare'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baseline="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GB" sz="1000" baseline="0" dirty="0" err="1">
                <a:solidFill>
                  <a:srgbClr val="000080"/>
                </a:solidFill>
                <a:latin typeface="Consolas" panose="020B0609020204030204" pitchFamily="49" charset="0"/>
              </a:rPr>
              <a:t>RootModule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baseline="0" dirty="0">
                <a:solidFill>
                  <a:srgbClr val="8B0000"/>
                </a:solidFill>
                <a:latin typeface="Consolas" panose="020B0609020204030204" pitchFamily="49" charset="0"/>
              </a:rPr>
              <a:t>'myService.psm1'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baseline="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GB" sz="1000" baseline="0" dirty="0" err="1">
                <a:solidFill>
                  <a:srgbClr val="000080"/>
                </a:solidFill>
                <a:latin typeface="Consolas" panose="020B0609020204030204" pitchFamily="49" charset="0"/>
              </a:rPr>
              <a:t>FunctionsToExport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@(</a:t>
            </a:r>
            <a:r>
              <a:rPr lang="en-GB" sz="1000" baseline="0" dirty="0">
                <a:solidFill>
                  <a:srgbClr val="8B0000"/>
                </a:solidFill>
                <a:latin typeface="Consolas" panose="020B0609020204030204" pitchFamily="49" charset="0"/>
              </a:rPr>
              <a:t>'Get-RegistryKey'</a:t>
            </a:r>
            <a:r>
              <a:rPr lang="en-GB" sz="1000" baseline="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1000" baseline="0" dirty="0">
                <a:solidFill>
                  <a:srgbClr val="8B0000"/>
                </a:solidFill>
                <a:latin typeface="Consolas" panose="020B0609020204030204" pitchFamily="49" charset="0"/>
              </a:rPr>
              <a:t>'Set-RegistryKey'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  <a:r>
              <a:rPr lang="en-GB" sz="1000" baseline="0" dirty="0">
                <a:solidFill>
                  <a:srgbClr val="000080"/>
                </a:solidFill>
                <a:latin typeface="Consolas" panose="020B0609020204030204" pitchFamily="49" charset="0"/>
              </a:rPr>
              <a:t>-Description</a:t>
            </a: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000" baseline="0" dirty="0">
                <a:solidFill>
                  <a:srgbClr val="8B0000"/>
                </a:solidFill>
                <a:latin typeface="Consolas" panose="020B0609020204030204" pitchFamily="49" charset="0"/>
              </a:rPr>
              <a:t>'</a:t>
            </a:r>
            <a:r>
              <a:rPr lang="en-GB" sz="1000" baseline="0" dirty="0" err="1">
                <a:solidFill>
                  <a:srgbClr val="8B0000"/>
                </a:solidFill>
                <a:latin typeface="Consolas" panose="020B0609020204030204" pitchFamily="49" charset="0"/>
              </a:rPr>
              <a:t>MyService</a:t>
            </a:r>
            <a:r>
              <a:rPr lang="en-GB" sz="1000" baseline="0" dirty="0">
                <a:solidFill>
                  <a:srgbClr val="8B0000"/>
                </a:solidFill>
                <a:latin typeface="Consolas" panose="020B0609020204030204" pitchFamily="49" charset="0"/>
              </a:rPr>
              <a:t> Module'</a:t>
            </a:r>
            <a:endParaRPr lang="en-GB" sz="1000" baseline="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 algn="l">
              <a:buNone/>
            </a:pPr>
            <a:r>
              <a:rPr lang="en-GB" sz="1000" baseline="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4" name="Google Shape;1684;ga2609c4100_0_4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5" name="Google Shape;1685;ga2609c4100_0_4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.Net</a:t>
            </a:r>
            <a:r>
              <a:rPr lang="en-GB" b="1" dirty="0"/>
              <a:t> form Example (source </a:t>
            </a: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sz="1800" b="1" i="0" u="none" strike="noStrike" baseline="0" dirty="0">
                <a:solidFill>
                  <a:srgbClr val="0462C1"/>
                </a:solidFill>
                <a:latin typeface="Courier New" panose="02070309020205020404" pitchFamily="49" charset="0"/>
              </a:rPr>
              <a:t>https://bit.ly/3bSW282</a:t>
            </a:r>
            <a:r>
              <a:rPr lang="en-GB" b="1" dirty="0"/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rgbClr val="006161"/>
                </a:solidFill>
                <a:latin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System.Reflection.Assembly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LoadWithPartialName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System.Drawing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rgbClr val="006161"/>
                </a:solidFill>
                <a:latin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System.Reflection.Assembly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LoadWithPartialName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System.Windows.Forms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$Form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system.Windows.Forms.Form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Text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"My Outlook Mailbox v1.3"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width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330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height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300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FolderPath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\outlook.ico"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StartPosition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CenterScreen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</a:t>
            </a:r>
            <a:r>
              <a:rPr lang="en-GB" sz="900" dirty="0" err="1">
                <a:solidFill>
                  <a:srgbClr val="006400"/>
                </a:solidFill>
                <a:latin typeface="Consolas" panose="020B0609020204030204" pitchFamily="49" charset="0"/>
              </a:rPr>
              <a:t>CheckBox</a:t>
            </a: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 Sender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$cbx1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System.Windows.Forms.CheckBox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"Sender"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AutoSize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$cbx1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$textfield1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System.Windows.Forms.TextBox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80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180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30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$textfield1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</a:t>
            </a:r>
            <a:r>
              <a:rPr lang="en-GB" sz="900" dirty="0" err="1">
                <a:solidFill>
                  <a:srgbClr val="006400"/>
                </a:solidFill>
                <a:latin typeface="Consolas" panose="020B0609020204030204" pitchFamily="49" charset="0"/>
              </a:rPr>
              <a:t>CheckBox</a:t>
            </a: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 Replied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This check Box can be combined with the others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cbxRe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System.Windows.Forms.CheckBox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cbxRe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Text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"Re"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cbxRe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AutoSize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cbxRe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Location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270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12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cbxRe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</a:t>
            </a:r>
            <a:r>
              <a:rPr lang="en-GB" sz="900" dirty="0" err="1">
                <a:solidFill>
                  <a:srgbClr val="006400"/>
                </a:solidFill>
                <a:latin typeface="Consolas" panose="020B0609020204030204" pitchFamily="49" charset="0"/>
              </a:rPr>
              <a:t>CheckBox</a:t>
            </a: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 Received Time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$cbx2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System.Windows.Forms.CheckBox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"Received Time"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AutoSize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40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$cbx2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Function Pick a Date 1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008B"/>
                </a:solidFill>
                <a:latin typeface="Consolas" panose="020B0609020204030204" pitchFamily="49" charset="0"/>
              </a:rPr>
              <a:t>function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A2BE2"/>
                </a:solidFill>
                <a:latin typeface="Consolas" panose="020B0609020204030204" pitchFamily="49" charset="0"/>
              </a:rPr>
              <a:t>pickDate1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$form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Windows.Forms.Form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Text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"Select a Date"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@(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243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230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StartPosition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CenterScreen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FolderPath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\outlook.ico"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$calendar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System.Windows.Forms.MonthCalendar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calendar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ShowTodayCircle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$False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calendar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MaxSelectionCount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$calendar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Location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38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165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75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Text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"OK"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DialogResult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System.Windows.Forms.DialogResult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OK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AcceptButton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Location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113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165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75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Text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"Cancel"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DialogResult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System.Windows.Forms.DialogResult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Cancel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Topmost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$result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ShowDialog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()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$result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-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eq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System.Windows.Forms.DialogResult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OK)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  {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$date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calendar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SelectionStart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$date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Function Pick a Date 2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008B"/>
                </a:solidFill>
                <a:latin typeface="Consolas" panose="020B0609020204030204" pitchFamily="49" charset="0"/>
              </a:rPr>
              <a:t>function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A2BE2"/>
                </a:solidFill>
                <a:latin typeface="Consolas" panose="020B0609020204030204" pitchFamily="49" charset="0"/>
              </a:rPr>
              <a:t>pickDate2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$form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Windows.Forms.Form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Text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"Select a Date"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@(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243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230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StartPosition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CenterScreen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FolderPath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\outlook.ico"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$Icon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$calendar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System.Windows.Forms.MonthCalendar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calendar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ShowTodayCircle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$False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calendar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MaxSelectionCount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$calendar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Location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38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165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75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Text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"OK"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DialogResult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System.Windows.Forms.DialogResult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OK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AcceptButton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OKButton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Location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113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165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75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Text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"Cancel"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DialogResult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System.Windows.Forms.DialogResult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Cancel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CancelButton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Topmost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$result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ShowDialog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()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00008B"/>
                </a:solidFill>
                <a:latin typeface="Consolas" panose="020B0609020204030204" pitchFamily="49" charset="0"/>
              </a:rPr>
              <a:t>if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$result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-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eq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System.Windows.Forms.DialogResult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OK)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  {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$date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calendar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SelectionStart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$textfield4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$date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  }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Date 1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$button1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Windows.Forms.Button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ForeColor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"Blue"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"Date 1"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125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35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Size 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45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25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add_click({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pickDate1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})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$button1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$textfield2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System.Windows.Forms.TextBox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175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40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113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40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$textfield2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Date 2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$button4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Windows.Forms.Button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$button4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ForeColor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"Blue"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$button4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"Date 2"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$button4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125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65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$button4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Size 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45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25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$button4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add_click({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pickDate2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})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$button4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$textfield4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System.Windows.Forms.TextBox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$textfield4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175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65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$textfield4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113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40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$textfield4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</a:t>
            </a:r>
            <a:r>
              <a:rPr lang="en-GB" sz="900" dirty="0" err="1">
                <a:solidFill>
                  <a:srgbClr val="006400"/>
                </a:solidFill>
                <a:latin typeface="Consolas" panose="020B0609020204030204" pitchFamily="49" charset="0"/>
              </a:rPr>
              <a:t>CheckBox</a:t>
            </a: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 Importance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System.Windows.Forms.CheckBox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"Importance"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AutoSize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70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List of Importance Type 1, 2 or 3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comboBox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System.Windows.Forms.ComboBox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comboBox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Location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90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70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comboBox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System.Drawing.Size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30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20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comboBox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Height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29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rgbClr val="006161"/>
                </a:solidFill>
                <a:latin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comboBox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Items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"1"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rgbClr val="006161"/>
                </a:solidFill>
                <a:latin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comboBox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Items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"2"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rgbClr val="006161"/>
                </a:solidFill>
                <a:latin typeface="Consolas" panose="020B0609020204030204" pitchFamily="49" charset="0"/>
              </a:rPr>
              <a:t>void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comboBox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Items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"3"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comboBox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</a:t>
            </a:r>
            <a:r>
              <a:rPr lang="en-GB" sz="900" dirty="0" err="1">
                <a:solidFill>
                  <a:srgbClr val="006400"/>
                </a:solidFill>
                <a:latin typeface="Consolas" panose="020B0609020204030204" pitchFamily="49" charset="0"/>
              </a:rPr>
              <a:t>CheckBox</a:t>
            </a: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 Subject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$cbx4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System.Windows.Forms.CheckBox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$cbx4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"Subject"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$cbx4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AutoSize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$cbx4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$cbx4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System.Windows.Forms.TextBox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80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180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30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$textfield3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</a:t>
            </a:r>
            <a:r>
              <a:rPr lang="en-GB" sz="900" dirty="0" err="1">
                <a:solidFill>
                  <a:srgbClr val="006400"/>
                </a:solidFill>
                <a:latin typeface="Consolas" panose="020B0609020204030204" pitchFamily="49" charset="0"/>
              </a:rPr>
              <a:t>CheckBox</a:t>
            </a: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 Everything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$cbx5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System.Windows.Forms.CheckBox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"Everything"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AutoSize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$cbx5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130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$cbx5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Unread Emails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$cbx6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System.Windows.Forms.CheckBox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$Font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System.Drawing.Font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"Arial"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8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System.Drawing.FontStyle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Bold)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$cbx6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Font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$Font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$cbx6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"Unread"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$cbx6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ForeColor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"Blue"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$cbx6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AutoSize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$cbx6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250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130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$cbx6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### Function Get Outlook Messages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008B"/>
                </a:solidFill>
                <a:latin typeface="Consolas" panose="020B0609020204030204" pitchFamily="49" charset="0"/>
              </a:rPr>
              <a:t>Function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GetMyeMails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olFolders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“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Microsoft.Office.Interop.Outlook.olDefaultFolders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”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-as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rgbClr val="006161"/>
                </a:solidFill>
                <a:latin typeface="Consolas" panose="020B0609020204030204" pitchFamily="49" charset="0"/>
              </a:rPr>
              <a:t>type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$outlook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GB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comobject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outlook.application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$namespace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outlook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GetNameSpace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“MAPI”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da-DK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A82D00"/>
                </a:solidFill>
                <a:latin typeface="Consolas" panose="020B0609020204030204" pitchFamily="49" charset="0"/>
              </a:rPr>
              <a:t>$folder</a:t>
            </a:r>
            <a:r>
              <a:rPr lang="da-DK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da-DK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da-DK" sz="900" dirty="0">
                <a:solidFill>
                  <a:srgbClr val="A82D00"/>
                </a:solidFill>
                <a:latin typeface="Consolas" panose="020B0609020204030204" pitchFamily="49" charset="0"/>
              </a:rPr>
              <a:t>$namespace</a:t>
            </a:r>
            <a:r>
              <a:rPr lang="da-DK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da-DK" sz="900" dirty="0">
                <a:solidFill>
                  <a:prstClr val="black"/>
                </a:solidFill>
                <a:latin typeface="Consolas" panose="020B0609020204030204" pitchFamily="49" charset="0"/>
              </a:rPr>
              <a:t>getDefaultFolder(</a:t>
            </a:r>
            <a:r>
              <a:rPr lang="da-DK" sz="900" dirty="0">
                <a:solidFill>
                  <a:srgbClr val="A82D00"/>
                </a:solidFill>
                <a:latin typeface="Consolas" panose="020B0609020204030204" pitchFamily="49" charset="0"/>
              </a:rPr>
              <a:t>$olFolders</a:t>
            </a:r>
            <a:r>
              <a:rPr lang="da-DK" sz="900" dirty="0">
                <a:solidFill>
                  <a:srgbClr val="696969"/>
                </a:solidFill>
                <a:latin typeface="Consolas" panose="020B0609020204030204" pitchFamily="49" charset="0"/>
              </a:rPr>
              <a:t>::</a:t>
            </a:r>
            <a:r>
              <a:rPr lang="da-DK" sz="900" dirty="0">
                <a:solidFill>
                  <a:prstClr val="black"/>
                </a:solidFill>
                <a:latin typeface="Consolas" panose="020B0609020204030204" pitchFamily="49" charset="0"/>
              </a:rPr>
              <a:t>olFolderInBox)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folder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items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|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Select-Object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80"/>
                </a:solidFill>
                <a:latin typeface="Consolas" panose="020B0609020204030204" pitchFamily="49" charset="0"/>
              </a:rPr>
              <a:t>-Property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A2BE2"/>
                </a:solidFill>
                <a:latin typeface="Consolas" panose="020B0609020204030204" pitchFamily="49" charset="0"/>
              </a:rPr>
              <a:t>Subject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A2BE2"/>
                </a:solidFill>
                <a:latin typeface="Consolas" panose="020B0609020204030204" pitchFamily="49" charset="0"/>
              </a:rPr>
              <a:t>Importance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ReceivedTime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SenderName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UnRead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A2BE2"/>
                </a:solidFill>
                <a:latin typeface="Consolas" panose="020B0609020204030204" pitchFamily="49" charset="0"/>
              </a:rPr>
              <a:t>Body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Show the Close Button 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} 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Export 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$button2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Windows.Forms.Button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"Export"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160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add_click({</a:t>
            </a:r>
            <a:r>
              <a:rPr lang="en-GB" sz="900" dirty="0" err="1">
                <a:solidFill>
                  <a:srgbClr val="0000FF"/>
                </a:solidFill>
                <a:latin typeface="Consolas" panose="020B0609020204030204" pitchFamily="49" charset="0"/>
              </a:rPr>
              <a:t>GetMyeMails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})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$button2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Label 1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$lbl1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System.Windows.Forms.Label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$Font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System.Drawing.Font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"Arial"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8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System.Drawing.FontStyle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Bold)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Font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$Font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"Combination:"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AutoSize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ForeColor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"Blue"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$lbl1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208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$lbl1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Label2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$lbl2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System.Windows.Forms.Label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$Font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System.Drawing.Font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"Arial"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8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System.Drawing.FontStyle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Italic)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Font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$Font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"* Sender &amp;&amp; Received Time or Sender &amp;&amp; Subject"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AutoSize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$lbl2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225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$lbl2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Label3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System.Windows.Forms.Label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$Fon3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System.Drawing.Font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"Arial"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8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System.Drawing.FontStyle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Italic)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Font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$Font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"* Unread &amp;&amp; Received Time or Unread Only"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AutoSize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$True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240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Controls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$lbl3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Close 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$button3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Windows.Forms.Button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text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"Close"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ForeColor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"Red"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Location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Drawing.Point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230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,</a:t>
            </a:r>
            <a:r>
              <a:rPr lang="en-GB" sz="900" dirty="0">
                <a:solidFill>
                  <a:srgbClr val="800080"/>
                </a:solidFill>
                <a:latin typeface="Consolas" panose="020B0609020204030204" pitchFamily="49" charset="0"/>
              </a:rPr>
              <a:t>160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$button3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add_click({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Close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()})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 Show The Form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006400"/>
                </a:solidFill>
                <a:latin typeface="Consolas" panose="020B0609020204030204" pitchFamily="49" charset="0"/>
              </a:rPr>
              <a:t>#$Form.Add_Shown({$Form.Activate()})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ShowDialog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5bae21e8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5bae21e8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GB" sz="900" b="1" dirty="0">
                <a:latin typeface="Consolas" panose="020B0609020204030204" pitchFamily="49" charset="0"/>
              </a:rPr>
              <a:t>myServicex.ps1</a:t>
            </a:r>
          </a:p>
          <a:p>
            <a:pPr marL="158750" indent="0">
              <a:buNone/>
            </a:pPr>
            <a:r>
              <a:rPr lang="en-GB" sz="900" dirty="0"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Add-Type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000080"/>
                </a:solidFill>
                <a:latin typeface="Consolas" panose="020B0609020204030204" pitchFamily="49" charset="0"/>
              </a:rPr>
              <a:t>-</a:t>
            </a:r>
            <a:r>
              <a:rPr lang="en-GB" sz="900" dirty="0" err="1">
                <a:solidFill>
                  <a:srgbClr val="000080"/>
                </a:solidFill>
                <a:latin typeface="Consolas" panose="020B0609020204030204" pitchFamily="49" charset="0"/>
              </a:rPr>
              <a:t>AssemblyName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presentationframework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rgbClr val="006161"/>
                </a:solidFill>
                <a:latin typeface="Consolas" panose="020B0609020204030204" pitchFamily="49" charset="0"/>
              </a:rPr>
              <a:t>xml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xaml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@'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&lt;?xml version="1.0" encoding ="utf-16"?&gt;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&lt;Window </a:t>
            </a:r>
          </a:p>
          <a:p>
            <a:pPr marL="158750" indent="0">
              <a:buNone/>
            </a:pP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xmlns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winfx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/2006/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xaml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/presentation" 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Name="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myService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 Width="500"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MinHeight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="462"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MinWidth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="588"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ResizeMode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NoResize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SizeToContent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="Height" Title="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myService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v1.0"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WindowStartupLocation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CenterScreen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 Height="460.667"&gt;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&lt;Grid Margin="0,0,4.667,21"&gt;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&lt;Rectangle Fill="#FFF4F4F5"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="Left" Height="78" Margin="19,64,0,0" Stroke="Black"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="Top" Width="545"/&gt;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&lt;Label Content="Service Name:" Width="107" Height="26" Margin="20,22,0,0"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="Left"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="Top"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Grid.Column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Grid.Row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 "0"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FontFamily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="Consolas"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FontWeight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="Bold" 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TextBox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Width="170" Height="22" Margin="127,26,0,0"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="Left"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="Top"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Grid.Column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Grid.Row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="0" 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TextBox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Width="544" Height="239" Margin="20,157,0,0"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="Left"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="Top"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HorizontalContentAlignment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="Left"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HorizontalScrollBarVisibility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="Auto"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IsReadOnly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="True"  Text=""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VerticalScrollBarVisibility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="Auto"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Grid.Column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Grid.Row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FontFamily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="Consolas"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FontSize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="10" 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&lt;Button Name="Go" Content="Go" Width="241" Height="20" Margin="0,0,13.333,364"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="Right"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="Bottom"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Grid.Column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Grid.Row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RenderTransformOrigin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="-0.796,0.283"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FontFamily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="Consolas" 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CheckBox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Content="Stop"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="Left" Margin="34,80,0,0"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="Top"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FontFamily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="Consolas"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FontWeight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="Bold"/&gt;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CheckBox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Content="Start"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="Left" Margin="127,80,0,0"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="Top"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FontFamily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="Consolas"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FontWeight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="Bold"/&gt;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ListBox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="Left" Height="55" Margin="448,77,0,0"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="Top" Width="100"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FontFamily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="Consolas"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FontSize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="10"&gt;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    &lt;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ListBoxItem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Content="Auto" Background="#FFB3DC5B"/&gt;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    &lt;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ListBoxItem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Content="Manual" Background="#FFB0B5D4"/&gt;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    &lt;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ListBoxItem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Content="Disabled" Background="#FFEEB9B9"/&gt;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&lt;/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ListBox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CheckBox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Content="Process ID"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="Left" Margin="34,117,0,0"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="Top"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FontFamily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="Consolas"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FontWeight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="Bold"/&gt;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CheckBox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Content="Required Service"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="Left" Margin="270,80,0,0"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="Top"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FontFamily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="Consolas"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FontWeight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="Bold"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RenderTransformOrigin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="0.472,0.267"/&gt;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CheckBox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Content="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Dependancy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Service"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="Left" Margin="270,117,0,0"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="Top"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FontFamily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="Consolas"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FontWeight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="Bold"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RenderTransformOrigin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="0.472,0.267"/&gt;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    &lt;Button  Name="Close" Content="Close" Width="75" Height="20" Margin="0,0,483,-16"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HorizontalAlignment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="Right"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VerticalAlignment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="Bottom"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Grid.Column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="0" </a:t>
            </a:r>
            <a:r>
              <a:rPr lang="en-GB" sz="900" dirty="0" err="1">
                <a:solidFill>
                  <a:srgbClr val="8B0000"/>
                </a:solidFill>
                <a:latin typeface="Consolas" panose="020B0609020204030204" pitchFamily="49" charset="0"/>
              </a:rPr>
              <a:t>Grid.Row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="0" /&gt;</a:t>
            </a:r>
          </a:p>
          <a:p>
            <a:pPr marL="158750" indent="0">
              <a:buNone/>
            </a:pPr>
            <a:endParaRPr lang="en-GB" sz="900" dirty="0">
              <a:solidFill>
                <a:srgbClr val="8B0000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    &lt;/Grid&gt;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&lt;/Window&gt;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'@</a:t>
            </a: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myReader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en-GB" sz="900" dirty="0">
                <a:solidFill>
                  <a:srgbClr val="0000FF"/>
                </a:solidFill>
                <a:latin typeface="Consolas" panose="020B0609020204030204" pitchFamily="49" charset="0"/>
              </a:rPr>
              <a:t>New-Object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 err="1">
                <a:solidFill>
                  <a:srgbClr val="8A2BE2"/>
                </a:solidFill>
                <a:latin typeface="Consolas" panose="020B0609020204030204" pitchFamily="49" charset="0"/>
              </a:rPr>
              <a:t>System.Xml.XmlNodeReader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xaml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myForm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=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rgbClr val="006161"/>
                </a:solidFill>
                <a:latin typeface="Consolas" panose="020B0609020204030204" pitchFamily="49" charset="0"/>
              </a:rPr>
              <a:t>Windows.Markup.XamlReader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]::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Load(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myReader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myForm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FindName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900" dirty="0">
                <a:solidFill>
                  <a:srgbClr val="8B0000"/>
                </a:solidFill>
                <a:latin typeface="Consolas" panose="020B0609020204030204" pitchFamily="49" charset="0"/>
              </a:rPr>
              <a:t>"Close"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  <a:r>
              <a:rPr lang="en-GB" sz="900" dirty="0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add_click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({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myForm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Close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pPr marL="158750" indent="0">
              <a:buNone/>
            </a:pP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})</a:t>
            </a:r>
          </a:p>
          <a:p>
            <a:pPr marL="158750" indent="0">
              <a:buNone/>
            </a:pPr>
            <a:endParaRPr lang="en-GB" sz="9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158750" indent="0">
              <a:buNone/>
            </a:pPr>
            <a:r>
              <a:rPr lang="en-GB" sz="900" dirty="0">
                <a:solidFill>
                  <a:srgbClr val="A82D00"/>
                </a:solidFill>
                <a:latin typeface="Consolas" panose="020B0609020204030204" pitchFamily="49" charset="0"/>
              </a:rPr>
              <a:t>$</a:t>
            </a:r>
            <a:r>
              <a:rPr lang="en-GB" sz="900" dirty="0" err="1">
                <a:solidFill>
                  <a:srgbClr val="A82D00"/>
                </a:solidFill>
                <a:latin typeface="Consolas" panose="020B0609020204030204" pitchFamily="49" charset="0"/>
              </a:rPr>
              <a:t>myForm</a:t>
            </a:r>
            <a:r>
              <a:rPr lang="en-GB" sz="900" dirty="0" err="1">
                <a:solidFill>
                  <a:srgbClr val="696969"/>
                </a:solidFill>
                <a:latin typeface="Consolas" panose="020B0609020204030204" pitchFamily="49" charset="0"/>
              </a:rPr>
              <a:t>.</a:t>
            </a:r>
            <a:r>
              <a:rPr lang="en-GB" sz="900" dirty="0" err="1">
                <a:solidFill>
                  <a:prstClr val="black"/>
                </a:solidFill>
                <a:latin typeface="Consolas" panose="020B0609020204030204" pitchFamily="49" charset="0"/>
              </a:rPr>
              <a:t>ShowDialog</a:t>
            </a:r>
            <a:r>
              <a:rPr lang="en-GB" sz="900" dirty="0">
                <a:solidFill>
                  <a:prstClr val="black"/>
                </a:solidFill>
                <a:latin typeface="Consolas" panose="020B0609020204030204" pitchFamily="49" charset="0"/>
              </a:rPr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319638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5bae21e8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5bae21e8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https://github.com/MScholtes/PS2EXE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https://code.visualstudio.com/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https://visualstudio.microsoft.com/downloads/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https://www.techsmith.com/screen-capture.html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/>
              <a:t>My Public PowerShell Repository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https://github.com/derbassi/powershell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965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95b965402b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95b965402b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800" dirty="0">
              <a:solidFill>
                <a:srgbClr val="8A2BE2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95b965402b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95b965402b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Script module is a text file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PSM1 extension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Saved in a sub-Folder below the normal module folders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PSM1 file and the module folder names must be the same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The file contains function definitions and export directives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5bae21e8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5bae21e8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endParaRPr lang="en-GB" sz="18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endParaRPr lang="en-GB" sz="18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ac7537cc3f_0_1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ac7537cc3f_0_1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According to Microsoft verb naming recommendation https://docs.microsoft.com/en-us/powershell/scripting/developer/cmdlet/approved-verbs-for-windows-powershell-commands?view=powershell-7.2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used the following verbs: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Get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Start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Stop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Change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Export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a2609c4100_0_1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a2609c4100_0_1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Searching service(s) with a partial name and list Process ID, State, Start Mode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List of Services according to their mode of start-up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Changing </a:t>
            </a:r>
            <a:r>
              <a:rPr lang="en-GB" sz="11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StartMode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 from one state to another state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Get-</a:t>
            </a:r>
            <a:r>
              <a:rPr lang="en-GB" sz="11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MyService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 results exported to HTML Format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List all the running services with Process ID and State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Display the list of started services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Display the list of started services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Stop/Check a service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Start/Check a service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List of the service or services in which a particular service is required to it/them to run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/>
              <a:t> </a:t>
            </a:r>
            <a:r>
              <a:rPr lang="en-GB" sz="1100" dirty="0">
                <a:solidFill>
                  <a:srgbClr val="006400"/>
                </a:solidFill>
                <a:latin typeface="Lucida Console" panose="020B0609040504020204" pitchFamily="49" charset="0"/>
              </a:rPr>
              <a:t>Get the Service or Services in which a particular service depends to it/them to run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85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5bae21e8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5bae21e8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Searching service(s) with a partial name and list Process ID, State, Start Mode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3200" dirty="0"/>
              <a:t> 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List of Services according to their mode of start-up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3200" dirty="0"/>
              <a:t> 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Changing </a:t>
            </a:r>
            <a:r>
              <a:rPr lang="en-GB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StartMode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from one state to another state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3200" dirty="0"/>
              <a:t> 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Get-</a:t>
            </a:r>
            <a:r>
              <a:rPr lang="en-GB" sz="18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MyService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 results exported to HTML Format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3200" dirty="0"/>
              <a:t> 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List all the running services with Process ID and State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3200" dirty="0"/>
              <a:t> 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Display the list of started services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3200" dirty="0"/>
              <a:t> 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Display the list of started services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3200" dirty="0"/>
              <a:t> 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Stop/Check a service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3200" dirty="0"/>
              <a:t> 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Start/Check a service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3200" dirty="0"/>
              <a:t> 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List of the service or services in which a particular service is required to it/them to run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r>
              <a:rPr lang="en-GB" sz="3200" dirty="0"/>
              <a:t> </a:t>
            </a:r>
            <a:r>
              <a:rPr lang="en-GB" sz="1800" dirty="0">
                <a:solidFill>
                  <a:srgbClr val="006400"/>
                </a:solidFill>
                <a:latin typeface="Lucida Console" panose="020B0609040504020204" pitchFamily="49" charset="0"/>
              </a:rPr>
              <a:t>Get the Service or Services in which a particular service depends to it/them to run</a:t>
            </a:r>
          </a:p>
        </p:txBody>
      </p:sp>
    </p:spTree>
    <p:extLst>
      <p:ext uri="{BB962C8B-B14F-4D97-AF65-F5344CB8AC3E}">
        <p14:creationId xmlns:p14="http://schemas.microsoft.com/office/powerpoint/2010/main" val="940281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ac7537cc3f_0_2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ac7537cc3f_0_2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95bae21e8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95bae21e8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endParaRPr lang="en-GB" sz="18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+mj-lt"/>
              <a:buAutoNum type="arabicPeriod"/>
              <a:tabLst/>
              <a:defRPr/>
            </a:pPr>
            <a:endParaRPr lang="en-GB" sz="1800" dirty="0">
              <a:solidFill>
                <a:srgbClr val="006400"/>
              </a:solidFill>
              <a:latin typeface="Lucida Console" panose="020B060904050402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8355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864400" y="1287829"/>
            <a:ext cx="3410700" cy="17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849850" y="3562582"/>
            <a:ext cx="34473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22"/>
          <p:cNvGrpSpPr/>
          <p:nvPr/>
        </p:nvGrpSpPr>
        <p:grpSpPr>
          <a:xfrm>
            <a:off x="155326" y="91359"/>
            <a:ext cx="8833348" cy="4894379"/>
            <a:chOff x="375925" y="955900"/>
            <a:chExt cx="6888675" cy="3816875"/>
          </a:xfrm>
        </p:grpSpPr>
        <p:sp>
          <p:nvSpPr>
            <p:cNvPr id="597" name="Google Shape;597;p22"/>
            <p:cNvSpPr/>
            <p:nvPr/>
          </p:nvSpPr>
          <p:spPr>
            <a:xfrm>
              <a:off x="375925" y="956200"/>
              <a:ext cx="6888675" cy="3816575"/>
            </a:xfrm>
            <a:custGeom>
              <a:avLst/>
              <a:gdLst/>
              <a:ahLst/>
              <a:cxnLst/>
              <a:rect l="l" t="t" r="r" b="b"/>
              <a:pathLst>
                <a:path w="275547" h="152663" extrusionOk="0">
                  <a:moveTo>
                    <a:pt x="1108" y="0"/>
                  </a:moveTo>
                  <a:cubicBezTo>
                    <a:pt x="501" y="0"/>
                    <a:pt x="1" y="489"/>
                    <a:pt x="1" y="1108"/>
                  </a:cubicBezTo>
                  <a:lnTo>
                    <a:pt x="1" y="151543"/>
                  </a:lnTo>
                  <a:cubicBezTo>
                    <a:pt x="1" y="152162"/>
                    <a:pt x="489" y="152662"/>
                    <a:pt x="1108" y="152662"/>
                  </a:cubicBezTo>
                  <a:lnTo>
                    <a:pt x="274440" y="152662"/>
                  </a:lnTo>
                  <a:cubicBezTo>
                    <a:pt x="275047" y="152662"/>
                    <a:pt x="275547" y="152162"/>
                    <a:pt x="275547" y="151531"/>
                  </a:cubicBezTo>
                  <a:lnTo>
                    <a:pt x="275547" y="1108"/>
                  </a:lnTo>
                  <a:cubicBezTo>
                    <a:pt x="275547" y="501"/>
                    <a:pt x="275059" y="0"/>
                    <a:pt x="27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00013" dist="66675" dir="5400000" algn="bl" rotWithShape="0">
                <a:schemeClr val="accent2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>
              <a:off x="3607875" y="955900"/>
              <a:ext cx="424200" cy="3816875"/>
            </a:xfrm>
            <a:custGeom>
              <a:avLst/>
              <a:gdLst/>
              <a:ahLst/>
              <a:cxnLst/>
              <a:rect l="l" t="t" r="r" b="b"/>
              <a:pathLst>
                <a:path w="16968" h="152675" extrusionOk="0">
                  <a:moveTo>
                    <a:pt x="1" y="1"/>
                  </a:moveTo>
                  <a:lnTo>
                    <a:pt x="1" y="152674"/>
                  </a:lnTo>
                  <a:lnTo>
                    <a:pt x="16967" y="152674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40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>
              <a:off x="554821" y="1106228"/>
              <a:ext cx="3188800" cy="3530673"/>
            </a:xfrm>
            <a:custGeom>
              <a:avLst/>
              <a:gdLst/>
              <a:ahLst/>
              <a:cxnLst/>
              <a:rect l="l" t="t" r="r" b="b"/>
              <a:pathLst>
                <a:path w="127552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7552" y="135041"/>
                  </a:lnTo>
                  <a:lnTo>
                    <a:pt x="12755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>
              <a:off x="599172" y="1106228"/>
              <a:ext cx="3154275" cy="3530673"/>
            </a:xfrm>
            <a:custGeom>
              <a:avLst/>
              <a:gdLst/>
              <a:ahLst/>
              <a:cxnLst/>
              <a:rect l="l" t="t" r="r" b="b"/>
              <a:pathLst>
                <a:path w="126171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6171" y="135041"/>
                  </a:lnTo>
                  <a:lnTo>
                    <a:pt x="126171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>
              <a:off x="3763850" y="1258925"/>
              <a:ext cx="90525" cy="3263225"/>
            </a:xfrm>
            <a:custGeom>
              <a:avLst/>
              <a:gdLst/>
              <a:ahLst/>
              <a:cxnLst/>
              <a:rect l="l" t="t" r="r" b="b"/>
              <a:pathLst>
                <a:path w="3621" h="130529" extrusionOk="0">
                  <a:moveTo>
                    <a:pt x="1" y="0"/>
                  </a:moveTo>
                  <a:lnTo>
                    <a:pt x="1" y="130528"/>
                  </a:lnTo>
                  <a:lnTo>
                    <a:pt x="3620" y="130528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>
              <a:off x="3703725" y="1074675"/>
              <a:ext cx="217900" cy="218200"/>
            </a:xfrm>
            <a:custGeom>
              <a:avLst/>
              <a:gdLst/>
              <a:ahLst/>
              <a:cxnLst/>
              <a:rect l="l" t="t" r="r" b="b"/>
              <a:pathLst>
                <a:path w="8716" h="8728" extrusionOk="0">
                  <a:moveTo>
                    <a:pt x="4358" y="0"/>
                  </a:moveTo>
                  <a:cubicBezTo>
                    <a:pt x="1941" y="0"/>
                    <a:pt x="0" y="1953"/>
                    <a:pt x="0" y="4358"/>
                  </a:cubicBezTo>
                  <a:cubicBezTo>
                    <a:pt x="0" y="6775"/>
                    <a:pt x="1941" y="8727"/>
                    <a:pt x="4358" y="8727"/>
                  </a:cubicBezTo>
                  <a:cubicBezTo>
                    <a:pt x="6763" y="8727"/>
                    <a:pt x="8716" y="6775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3703734" y="1131261"/>
              <a:ext cx="217900" cy="193172"/>
            </a:xfrm>
            <a:custGeom>
              <a:avLst/>
              <a:gdLst/>
              <a:ahLst/>
              <a:cxnLst/>
              <a:rect l="l" t="t" r="r" b="b"/>
              <a:pathLst>
                <a:path w="8716" h="8728" extrusionOk="0">
                  <a:moveTo>
                    <a:pt x="4358" y="0"/>
                  </a:moveTo>
                  <a:cubicBezTo>
                    <a:pt x="1941" y="0"/>
                    <a:pt x="0" y="1953"/>
                    <a:pt x="0" y="4370"/>
                  </a:cubicBezTo>
                  <a:cubicBezTo>
                    <a:pt x="0" y="6775"/>
                    <a:pt x="1941" y="8727"/>
                    <a:pt x="4358" y="8727"/>
                  </a:cubicBezTo>
                  <a:cubicBezTo>
                    <a:pt x="6763" y="8727"/>
                    <a:pt x="8716" y="6775"/>
                    <a:pt x="8716" y="4370"/>
                  </a:cubicBezTo>
                  <a:cubicBezTo>
                    <a:pt x="8716" y="1953"/>
                    <a:pt x="6763" y="0"/>
                    <a:pt x="4358" y="0"/>
                  </a:cubicBez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>
              <a:off x="3885598" y="1106228"/>
              <a:ext cx="3176300" cy="3530673"/>
            </a:xfrm>
            <a:custGeom>
              <a:avLst/>
              <a:gdLst/>
              <a:ahLst/>
              <a:cxnLst/>
              <a:rect l="l" t="t" r="r" b="b"/>
              <a:pathLst>
                <a:path w="127052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7052" y="135041"/>
                  </a:lnTo>
                  <a:lnTo>
                    <a:pt x="12705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>
              <a:off x="3884698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5492" y="135041"/>
                  </a:lnTo>
                  <a:lnTo>
                    <a:pt x="12549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>
              <a:off x="3842723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125493" y="135041"/>
                  </a:lnTo>
                  <a:lnTo>
                    <a:pt x="125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>
              <a:off x="645297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125493" y="135041"/>
                  </a:lnTo>
                  <a:lnTo>
                    <a:pt x="125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>
              <a:off x="3555800" y="1528600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69"/>
                    <a:pt x="0" y="3060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60"/>
                  </a:cubicBezTo>
                  <a:cubicBezTo>
                    <a:pt x="6108" y="1369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>
              <a:off x="3916850" y="152947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40"/>
                    <a:pt x="1358" y="6097"/>
                    <a:pt x="3048" y="6097"/>
                  </a:cubicBezTo>
                  <a:cubicBezTo>
                    <a:pt x="4739" y="6097"/>
                    <a:pt x="6096" y="4740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>
              <a:off x="3555800" y="1991150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>
              <a:off x="3916850" y="1991750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>
              <a:off x="3555800" y="2495375"/>
              <a:ext cx="152700" cy="152425"/>
            </a:xfrm>
            <a:custGeom>
              <a:avLst/>
              <a:gdLst/>
              <a:ahLst/>
              <a:cxnLst/>
              <a:rect l="l" t="t" r="r" b="b"/>
              <a:pathLst>
                <a:path w="6108" h="6097" extrusionOk="0">
                  <a:moveTo>
                    <a:pt x="3060" y="1"/>
                  </a:moveTo>
                  <a:cubicBezTo>
                    <a:pt x="1369" y="1"/>
                    <a:pt x="0" y="1358"/>
                    <a:pt x="0" y="3049"/>
                  </a:cubicBezTo>
                  <a:cubicBezTo>
                    <a:pt x="0" y="4739"/>
                    <a:pt x="1369" y="6097"/>
                    <a:pt x="3060" y="6097"/>
                  </a:cubicBezTo>
                  <a:cubicBezTo>
                    <a:pt x="4739" y="6097"/>
                    <a:pt x="6108" y="4739"/>
                    <a:pt x="6108" y="3049"/>
                  </a:cubicBezTo>
                  <a:cubicBezTo>
                    <a:pt x="6108" y="1358"/>
                    <a:pt x="4739" y="1"/>
                    <a:pt x="3060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>
              <a:off x="3916850" y="2495675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70"/>
                    <a:pt x="0" y="3048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48"/>
                  </a:cubicBezTo>
                  <a:cubicBezTo>
                    <a:pt x="6096" y="1370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>
              <a:off x="3555800" y="2997225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>
              <a:off x="3916850" y="299812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0"/>
                  </a:moveTo>
                  <a:cubicBezTo>
                    <a:pt x="1358" y="0"/>
                    <a:pt x="0" y="1358"/>
                    <a:pt x="0" y="3048"/>
                  </a:cubicBezTo>
                  <a:cubicBezTo>
                    <a:pt x="0" y="4727"/>
                    <a:pt x="1358" y="6096"/>
                    <a:pt x="3048" y="6096"/>
                  </a:cubicBezTo>
                  <a:cubicBezTo>
                    <a:pt x="4739" y="6096"/>
                    <a:pt x="6096" y="4727"/>
                    <a:pt x="6096" y="3048"/>
                  </a:cubicBezTo>
                  <a:cubicBezTo>
                    <a:pt x="6096" y="1358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>
              <a:off x="3555800" y="3503250"/>
              <a:ext cx="152700" cy="152700"/>
            </a:xfrm>
            <a:custGeom>
              <a:avLst/>
              <a:gdLst/>
              <a:ahLst/>
              <a:cxnLst/>
              <a:rect l="l" t="t" r="r" b="b"/>
              <a:pathLst>
                <a:path w="6108" h="6108" extrusionOk="0">
                  <a:moveTo>
                    <a:pt x="3060" y="0"/>
                  </a:moveTo>
                  <a:cubicBezTo>
                    <a:pt x="1369" y="0"/>
                    <a:pt x="0" y="1369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69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>
              <a:off x="3916850" y="350412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28"/>
                    <a:pt x="1358" y="6097"/>
                    <a:pt x="3048" y="6097"/>
                  </a:cubicBezTo>
                  <a:cubicBezTo>
                    <a:pt x="4739" y="6097"/>
                    <a:pt x="6096" y="4728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>
              <a:off x="3555800" y="4044975"/>
              <a:ext cx="152700" cy="152425"/>
            </a:xfrm>
            <a:custGeom>
              <a:avLst/>
              <a:gdLst/>
              <a:ahLst/>
              <a:cxnLst/>
              <a:rect l="l" t="t" r="r" b="b"/>
              <a:pathLst>
                <a:path w="6108" h="6097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096"/>
                    <a:pt x="3060" y="6096"/>
                  </a:cubicBezTo>
                  <a:cubicBezTo>
                    <a:pt x="4739" y="6096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>
              <a:off x="3916850" y="4045575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>
              <a:off x="3615325" y="1563725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2"/>
            <p:cNvSpPr/>
            <p:nvPr/>
          </p:nvSpPr>
          <p:spPr>
            <a:xfrm>
              <a:off x="3615325" y="2026575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2"/>
            <p:cNvSpPr/>
            <p:nvPr/>
          </p:nvSpPr>
          <p:spPr>
            <a:xfrm>
              <a:off x="3615325" y="253080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9"/>
                    <a:pt x="0" y="1643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43"/>
                  </a:cubicBezTo>
                  <a:cubicBezTo>
                    <a:pt x="15764" y="739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2"/>
            <p:cNvSpPr/>
            <p:nvPr/>
          </p:nvSpPr>
          <p:spPr>
            <a:xfrm>
              <a:off x="3615325" y="303295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2"/>
            <p:cNvSpPr/>
            <p:nvPr/>
          </p:nvSpPr>
          <p:spPr>
            <a:xfrm>
              <a:off x="3615325" y="353865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1"/>
                  </a:moveTo>
                  <a:cubicBezTo>
                    <a:pt x="750" y="1"/>
                    <a:pt x="0" y="739"/>
                    <a:pt x="0" y="1656"/>
                  </a:cubicBezTo>
                  <a:cubicBezTo>
                    <a:pt x="0" y="2561"/>
                    <a:pt x="750" y="3299"/>
                    <a:pt x="1655" y="3299"/>
                  </a:cubicBezTo>
                  <a:lnTo>
                    <a:pt x="14109" y="3299"/>
                  </a:lnTo>
                  <a:cubicBezTo>
                    <a:pt x="15038" y="3299"/>
                    <a:pt x="15776" y="2561"/>
                    <a:pt x="15764" y="1656"/>
                  </a:cubicBezTo>
                  <a:cubicBezTo>
                    <a:pt x="15764" y="739"/>
                    <a:pt x="15026" y="1"/>
                    <a:pt x="14109" y="1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2"/>
            <p:cNvSpPr/>
            <p:nvPr/>
          </p:nvSpPr>
          <p:spPr>
            <a:xfrm>
              <a:off x="3615325" y="408040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2"/>
            <p:cNvSpPr/>
            <p:nvPr/>
          </p:nvSpPr>
          <p:spPr>
            <a:xfrm>
              <a:off x="576847" y="1106228"/>
              <a:ext cx="18475" cy="3530673"/>
            </a:xfrm>
            <a:custGeom>
              <a:avLst/>
              <a:gdLst/>
              <a:ahLst/>
              <a:cxnLst/>
              <a:rect l="l" t="t" r="r" b="b"/>
              <a:pathLst>
                <a:path w="739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739" y="13504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2"/>
            <p:cNvSpPr/>
            <p:nvPr/>
          </p:nvSpPr>
          <p:spPr>
            <a:xfrm>
              <a:off x="625072" y="1106228"/>
              <a:ext cx="18775" cy="3530673"/>
            </a:xfrm>
            <a:custGeom>
              <a:avLst/>
              <a:gdLst/>
              <a:ahLst/>
              <a:cxnLst/>
              <a:rect l="l" t="t" r="r" b="b"/>
              <a:pathLst>
                <a:path w="751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750" y="13504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2"/>
            <p:cNvSpPr/>
            <p:nvPr/>
          </p:nvSpPr>
          <p:spPr>
            <a:xfrm>
              <a:off x="7021099" y="1106228"/>
              <a:ext cx="18475" cy="3530673"/>
            </a:xfrm>
            <a:custGeom>
              <a:avLst/>
              <a:gdLst/>
              <a:ahLst/>
              <a:cxnLst/>
              <a:rect l="l" t="t" r="r" b="b"/>
              <a:pathLst>
                <a:path w="739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739" y="13504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2"/>
            <p:cNvSpPr/>
            <p:nvPr/>
          </p:nvSpPr>
          <p:spPr>
            <a:xfrm>
              <a:off x="6980024" y="1106228"/>
              <a:ext cx="18775" cy="3530673"/>
            </a:xfrm>
            <a:custGeom>
              <a:avLst/>
              <a:gdLst/>
              <a:ahLst/>
              <a:cxnLst/>
              <a:rect l="l" t="t" r="r" b="b"/>
              <a:pathLst>
                <a:path w="751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751" y="135041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22"/>
          <p:cNvSpPr txBox="1">
            <a:spLocks noGrp="1"/>
          </p:cNvSpPr>
          <p:nvPr>
            <p:ph type="title" hasCustomPrompt="1"/>
          </p:nvPr>
        </p:nvSpPr>
        <p:spPr>
          <a:xfrm>
            <a:off x="3737526" y="1250950"/>
            <a:ext cx="16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31" name="Google Shape;631;p22"/>
          <p:cNvSpPr txBox="1">
            <a:spLocks noGrp="1"/>
          </p:cNvSpPr>
          <p:nvPr>
            <p:ph type="subTitle" idx="1"/>
          </p:nvPr>
        </p:nvSpPr>
        <p:spPr>
          <a:xfrm>
            <a:off x="3737526" y="1699147"/>
            <a:ext cx="1664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22"/>
          <p:cNvSpPr txBox="1">
            <a:spLocks noGrp="1"/>
          </p:cNvSpPr>
          <p:nvPr>
            <p:ph type="title" idx="2" hasCustomPrompt="1"/>
          </p:nvPr>
        </p:nvSpPr>
        <p:spPr>
          <a:xfrm>
            <a:off x="6204228" y="2332888"/>
            <a:ext cx="16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33" name="Google Shape;633;p22"/>
          <p:cNvSpPr txBox="1">
            <a:spLocks noGrp="1"/>
          </p:cNvSpPr>
          <p:nvPr>
            <p:ph type="subTitle" idx="3"/>
          </p:nvPr>
        </p:nvSpPr>
        <p:spPr>
          <a:xfrm>
            <a:off x="6204228" y="2781083"/>
            <a:ext cx="1664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22"/>
          <p:cNvSpPr txBox="1">
            <a:spLocks noGrp="1"/>
          </p:cNvSpPr>
          <p:nvPr>
            <p:ph type="title" idx="4" hasCustomPrompt="1"/>
          </p:nvPr>
        </p:nvSpPr>
        <p:spPr>
          <a:xfrm>
            <a:off x="1280116" y="2332888"/>
            <a:ext cx="1664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35" name="Google Shape;635;p22"/>
          <p:cNvSpPr txBox="1">
            <a:spLocks noGrp="1"/>
          </p:cNvSpPr>
          <p:nvPr>
            <p:ph type="subTitle" idx="5"/>
          </p:nvPr>
        </p:nvSpPr>
        <p:spPr>
          <a:xfrm>
            <a:off x="1280116" y="2781083"/>
            <a:ext cx="1664100" cy="6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0_1_1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5"/>
          <p:cNvSpPr txBox="1">
            <a:spLocks noGrp="1"/>
          </p:cNvSpPr>
          <p:nvPr>
            <p:ph type="title"/>
          </p:nvPr>
        </p:nvSpPr>
        <p:spPr>
          <a:xfrm>
            <a:off x="3661725" y="660663"/>
            <a:ext cx="2962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4" name="Google Shape;644;p25"/>
          <p:cNvSpPr txBox="1">
            <a:spLocks noGrp="1"/>
          </p:cNvSpPr>
          <p:nvPr>
            <p:ph type="subTitle" idx="1"/>
          </p:nvPr>
        </p:nvSpPr>
        <p:spPr>
          <a:xfrm>
            <a:off x="3657525" y="1291575"/>
            <a:ext cx="4773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25"/>
          <p:cNvSpPr txBox="1">
            <a:spLocks noGrp="1"/>
          </p:cNvSpPr>
          <p:nvPr>
            <p:ph type="subTitle" idx="2"/>
          </p:nvPr>
        </p:nvSpPr>
        <p:spPr>
          <a:xfrm>
            <a:off x="3660825" y="2169890"/>
            <a:ext cx="22311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646" name="Google Shape;646;p25"/>
          <p:cNvSpPr txBox="1">
            <a:spLocks noGrp="1"/>
          </p:cNvSpPr>
          <p:nvPr>
            <p:ph type="subTitle" idx="3"/>
          </p:nvPr>
        </p:nvSpPr>
        <p:spPr>
          <a:xfrm>
            <a:off x="3660825" y="2544139"/>
            <a:ext cx="22311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25"/>
          <p:cNvSpPr txBox="1">
            <a:spLocks noGrp="1"/>
          </p:cNvSpPr>
          <p:nvPr>
            <p:ph type="subTitle" idx="4"/>
          </p:nvPr>
        </p:nvSpPr>
        <p:spPr>
          <a:xfrm>
            <a:off x="6199725" y="2169890"/>
            <a:ext cx="22311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648" name="Google Shape;648;p25"/>
          <p:cNvSpPr txBox="1">
            <a:spLocks noGrp="1"/>
          </p:cNvSpPr>
          <p:nvPr>
            <p:ph type="subTitle" idx="5"/>
          </p:nvPr>
        </p:nvSpPr>
        <p:spPr>
          <a:xfrm>
            <a:off x="6199725" y="2544139"/>
            <a:ext cx="22311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25"/>
          <p:cNvSpPr txBox="1">
            <a:spLocks noGrp="1"/>
          </p:cNvSpPr>
          <p:nvPr>
            <p:ph type="subTitle" idx="6"/>
          </p:nvPr>
        </p:nvSpPr>
        <p:spPr>
          <a:xfrm>
            <a:off x="3660825" y="3450065"/>
            <a:ext cx="22311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650" name="Google Shape;650;p25"/>
          <p:cNvSpPr txBox="1">
            <a:spLocks noGrp="1"/>
          </p:cNvSpPr>
          <p:nvPr>
            <p:ph type="subTitle" idx="7"/>
          </p:nvPr>
        </p:nvSpPr>
        <p:spPr>
          <a:xfrm>
            <a:off x="3660825" y="3824314"/>
            <a:ext cx="22311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5"/>
          <p:cNvSpPr txBox="1">
            <a:spLocks noGrp="1"/>
          </p:cNvSpPr>
          <p:nvPr>
            <p:ph type="subTitle" idx="8"/>
          </p:nvPr>
        </p:nvSpPr>
        <p:spPr>
          <a:xfrm>
            <a:off x="6199725" y="3450065"/>
            <a:ext cx="22311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652" name="Google Shape;652;p25"/>
          <p:cNvSpPr txBox="1">
            <a:spLocks noGrp="1"/>
          </p:cNvSpPr>
          <p:nvPr>
            <p:ph type="subTitle" idx="9"/>
          </p:nvPr>
        </p:nvSpPr>
        <p:spPr>
          <a:xfrm>
            <a:off x="6199725" y="3824314"/>
            <a:ext cx="22311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55326" y="91359"/>
            <a:ext cx="8833348" cy="4894379"/>
            <a:chOff x="375925" y="955900"/>
            <a:chExt cx="6888675" cy="3816875"/>
          </a:xfrm>
        </p:grpSpPr>
        <p:sp>
          <p:nvSpPr>
            <p:cNvPr id="13" name="Google Shape;13;p3"/>
            <p:cNvSpPr/>
            <p:nvPr/>
          </p:nvSpPr>
          <p:spPr>
            <a:xfrm>
              <a:off x="375925" y="956200"/>
              <a:ext cx="6888675" cy="3816575"/>
            </a:xfrm>
            <a:custGeom>
              <a:avLst/>
              <a:gdLst/>
              <a:ahLst/>
              <a:cxnLst/>
              <a:rect l="l" t="t" r="r" b="b"/>
              <a:pathLst>
                <a:path w="275547" h="152663" extrusionOk="0">
                  <a:moveTo>
                    <a:pt x="1108" y="0"/>
                  </a:moveTo>
                  <a:cubicBezTo>
                    <a:pt x="501" y="0"/>
                    <a:pt x="1" y="489"/>
                    <a:pt x="1" y="1108"/>
                  </a:cubicBezTo>
                  <a:lnTo>
                    <a:pt x="1" y="151543"/>
                  </a:lnTo>
                  <a:cubicBezTo>
                    <a:pt x="1" y="152162"/>
                    <a:pt x="489" y="152662"/>
                    <a:pt x="1108" y="152662"/>
                  </a:cubicBezTo>
                  <a:lnTo>
                    <a:pt x="274440" y="152662"/>
                  </a:lnTo>
                  <a:cubicBezTo>
                    <a:pt x="275047" y="152662"/>
                    <a:pt x="275547" y="152162"/>
                    <a:pt x="275547" y="151531"/>
                  </a:cubicBezTo>
                  <a:lnTo>
                    <a:pt x="275547" y="1108"/>
                  </a:lnTo>
                  <a:cubicBezTo>
                    <a:pt x="275547" y="501"/>
                    <a:pt x="275059" y="0"/>
                    <a:pt x="27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00013" dist="66675" dir="5400000" algn="bl" rotWithShape="0">
                <a:schemeClr val="accent2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3607875" y="955900"/>
              <a:ext cx="424200" cy="3816875"/>
            </a:xfrm>
            <a:custGeom>
              <a:avLst/>
              <a:gdLst/>
              <a:ahLst/>
              <a:cxnLst/>
              <a:rect l="l" t="t" r="r" b="b"/>
              <a:pathLst>
                <a:path w="16968" h="152675" extrusionOk="0">
                  <a:moveTo>
                    <a:pt x="1" y="1"/>
                  </a:moveTo>
                  <a:lnTo>
                    <a:pt x="1" y="152674"/>
                  </a:lnTo>
                  <a:lnTo>
                    <a:pt x="16967" y="152674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40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554821" y="1106228"/>
              <a:ext cx="3188800" cy="3530673"/>
            </a:xfrm>
            <a:custGeom>
              <a:avLst/>
              <a:gdLst/>
              <a:ahLst/>
              <a:cxnLst/>
              <a:rect l="l" t="t" r="r" b="b"/>
              <a:pathLst>
                <a:path w="127552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7552" y="135041"/>
                  </a:lnTo>
                  <a:lnTo>
                    <a:pt x="12755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599172" y="1106228"/>
              <a:ext cx="3154275" cy="3530673"/>
            </a:xfrm>
            <a:custGeom>
              <a:avLst/>
              <a:gdLst/>
              <a:ahLst/>
              <a:cxnLst/>
              <a:rect l="l" t="t" r="r" b="b"/>
              <a:pathLst>
                <a:path w="126171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6171" y="135041"/>
                  </a:lnTo>
                  <a:lnTo>
                    <a:pt x="126171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3763850" y="1258925"/>
              <a:ext cx="90525" cy="3263225"/>
            </a:xfrm>
            <a:custGeom>
              <a:avLst/>
              <a:gdLst/>
              <a:ahLst/>
              <a:cxnLst/>
              <a:rect l="l" t="t" r="r" b="b"/>
              <a:pathLst>
                <a:path w="3621" h="130529" extrusionOk="0">
                  <a:moveTo>
                    <a:pt x="1" y="0"/>
                  </a:moveTo>
                  <a:lnTo>
                    <a:pt x="1" y="130528"/>
                  </a:lnTo>
                  <a:lnTo>
                    <a:pt x="3620" y="130528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3703725" y="1074675"/>
              <a:ext cx="217900" cy="218200"/>
            </a:xfrm>
            <a:custGeom>
              <a:avLst/>
              <a:gdLst/>
              <a:ahLst/>
              <a:cxnLst/>
              <a:rect l="l" t="t" r="r" b="b"/>
              <a:pathLst>
                <a:path w="8716" h="8728" extrusionOk="0">
                  <a:moveTo>
                    <a:pt x="4358" y="0"/>
                  </a:moveTo>
                  <a:cubicBezTo>
                    <a:pt x="1941" y="0"/>
                    <a:pt x="0" y="1953"/>
                    <a:pt x="0" y="4358"/>
                  </a:cubicBezTo>
                  <a:cubicBezTo>
                    <a:pt x="0" y="6775"/>
                    <a:pt x="1941" y="8727"/>
                    <a:pt x="4358" y="8727"/>
                  </a:cubicBezTo>
                  <a:cubicBezTo>
                    <a:pt x="6763" y="8727"/>
                    <a:pt x="8716" y="6775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703734" y="1131261"/>
              <a:ext cx="217900" cy="193172"/>
            </a:xfrm>
            <a:custGeom>
              <a:avLst/>
              <a:gdLst/>
              <a:ahLst/>
              <a:cxnLst/>
              <a:rect l="l" t="t" r="r" b="b"/>
              <a:pathLst>
                <a:path w="8716" h="8728" extrusionOk="0">
                  <a:moveTo>
                    <a:pt x="4358" y="0"/>
                  </a:moveTo>
                  <a:cubicBezTo>
                    <a:pt x="1941" y="0"/>
                    <a:pt x="0" y="1953"/>
                    <a:pt x="0" y="4370"/>
                  </a:cubicBezTo>
                  <a:cubicBezTo>
                    <a:pt x="0" y="6775"/>
                    <a:pt x="1941" y="8727"/>
                    <a:pt x="4358" y="8727"/>
                  </a:cubicBezTo>
                  <a:cubicBezTo>
                    <a:pt x="6763" y="8727"/>
                    <a:pt x="8716" y="6775"/>
                    <a:pt x="8716" y="4370"/>
                  </a:cubicBezTo>
                  <a:cubicBezTo>
                    <a:pt x="8716" y="1953"/>
                    <a:pt x="6763" y="0"/>
                    <a:pt x="4358" y="0"/>
                  </a:cubicBez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885598" y="1106228"/>
              <a:ext cx="3176300" cy="3530673"/>
            </a:xfrm>
            <a:custGeom>
              <a:avLst/>
              <a:gdLst/>
              <a:ahLst/>
              <a:cxnLst/>
              <a:rect l="l" t="t" r="r" b="b"/>
              <a:pathLst>
                <a:path w="127052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7052" y="135041"/>
                  </a:lnTo>
                  <a:lnTo>
                    <a:pt x="12705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3884698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5492" y="135041"/>
                  </a:lnTo>
                  <a:lnTo>
                    <a:pt x="12549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842723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125493" y="135041"/>
                  </a:lnTo>
                  <a:lnTo>
                    <a:pt x="125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645297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125493" y="135041"/>
                  </a:lnTo>
                  <a:lnTo>
                    <a:pt x="125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555800" y="1528600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69"/>
                    <a:pt x="0" y="3060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60"/>
                  </a:cubicBezTo>
                  <a:cubicBezTo>
                    <a:pt x="6108" y="1369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916850" y="152947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40"/>
                    <a:pt x="1358" y="6097"/>
                    <a:pt x="3048" y="6097"/>
                  </a:cubicBezTo>
                  <a:cubicBezTo>
                    <a:pt x="4739" y="6097"/>
                    <a:pt x="6096" y="4740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555800" y="1991150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916850" y="1991750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555800" y="2495375"/>
              <a:ext cx="152700" cy="152425"/>
            </a:xfrm>
            <a:custGeom>
              <a:avLst/>
              <a:gdLst/>
              <a:ahLst/>
              <a:cxnLst/>
              <a:rect l="l" t="t" r="r" b="b"/>
              <a:pathLst>
                <a:path w="6108" h="6097" extrusionOk="0">
                  <a:moveTo>
                    <a:pt x="3060" y="1"/>
                  </a:moveTo>
                  <a:cubicBezTo>
                    <a:pt x="1369" y="1"/>
                    <a:pt x="0" y="1358"/>
                    <a:pt x="0" y="3049"/>
                  </a:cubicBezTo>
                  <a:cubicBezTo>
                    <a:pt x="0" y="4739"/>
                    <a:pt x="1369" y="6097"/>
                    <a:pt x="3060" y="6097"/>
                  </a:cubicBezTo>
                  <a:cubicBezTo>
                    <a:pt x="4739" y="6097"/>
                    <a:pt x="6108" y="4739"/>
                    <a:pt x="6108" y="3049"/>
                  </a:cubicBezTo>
                  <a:cubicBezTo>
                    <a:pt x="6108" y="1358"/>
                    <a:pt x="4739" y="1"/>
                    <a:pt x="3060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916850" y="2495675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70"/>
                    <a:pt x="0" y="3048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48"/>
                  </a:cubicBezTo>
                  <a:cubicBezTo>
                    <a:pt x="6096" y="1370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555800" y="2997225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916850" y="299812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0"/>
                  </a:moveTo>
                  <a:cubicBezTo>
                    <a:pt x="1358" y="0"/>
                    <a:pt x="0" y="1358"/>
                    <a:pt x="0" y="3048"/>
                  </a:cubicBezTo>
                  <a:cubicBezTo>
                    <a:pt x="0" y="4727"/>
                    <a:pt x="1358" y="6096"/>
                    <a:pt x="3048" y="6096"/>
                  </a:cubicBezTo>
                  <a:cubicBezTo>
                    <a:pt x="4739" y="6096"/>
                    <a:pt x="6096" y="4727"/>
                    <a:pt x="6096" y="3048"/>
                  </a:cubicBezTo>
                  <a:cubicBezTo>
                    <a:pt x="6096" y="1358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5800" y="3503250"/>
              <a:ext cx="152700" cy="152700"/>
            </a:xfrm>
            <a:custGeom>
              <a:avLst/>
              <a:gdLst/>
              <a:ahLst/>
              <a:cxnLst/>
              <a:rect l="l" t="t" r="r" b="b"/>
              <a:pathLst>
                <a:path w="6108" h="6108" extrusionOk="0">
                  <a:moveTo>
                    <a:pt x="3060" y="0"/>
                  </a:moveTo>
                  <a:cubicBezTo>
                    <a:pt x="1369" y="0"/>
                    <a:pt x="0" y="1369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69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916850" y="350412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28"/>
                    <a:pt x="1358" y="6097"/>
                    <a:pt x="3048" y="6097"/>
                  </a:cubicBezTo>
                  <a:cubicBezTo>
                    <a:pt x="4739" y="6097"/>
                    <a:pt x="6096" y="4728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555800" y="4044975"/>
              <a:ext cx="152700" cy="152425"/>
            </a:xfrm>
            <a:custGeom>
              <a:avLst/>
              <a:gdLst/>
              <a:ahLst/>
              <a:cxnLst/>
              <a:rect l="l" t="t" r="r" b="b"/>
              <a:pathLst>
                <a:path w="6108" h="6097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096"/>
                    <a:pt x="3060" y="6096"/>
                  </a:cubicBezTo>
                  <a:cubicBezTo>
                    <a:pt x="4739" y="6096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916850" y="4045575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615325" y="1563725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615325" y="2026575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615325" y="253080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9"/>
                    <a:pt x="0" y="1643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43"/>
                  </a:cubicBezTo>
                  <a:cubicBezTo>
                    <a:pt x="15764" y="739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615325" y="303295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615325" y="353865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1"/>
                  </a:moveTo>
                  <a:cubicBezTo>
                    <a:pt x="750" y="1"/>
                    <a:pt x="0" y="739"/>
                    <a:pt x="0" y="1656"/>
                  </a:cubicBezTo>
                  <a:cubicBezTo>
                    <a:pt x="0" y="2561"/>
                    <a:pt x="750" y="3299"/>
                    <a:pt x="1655" y="3299"/>
                  </a:cubicBezTo>
                  <a:lnTo>
                    <a:pt x="14109" y="3299"/>
                  </a:lnTo>
                  <a:cubicBezTo>
                    <a:pt x="15038" y="3299"/>
                    <a:pt x="15776" y="2561"/>
                    <a:pt x="15764" y="1656"/>
                  </a:cubicBezTo>
                  <a:cubicBezTo>
                    <a:pt x="15764" y="739"/>
                    <a:pt x="15026" y="1"/>
                    <a:pt x="14109" y="1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615325" y="408040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576847" y="1106228"/>
              <a:ext cx="18475" cy="3530673"/>
            </a:xfrm>
            <a:custGeom>
              <a:avLst/>
              <a:gdLst/>
              <a:ahLst/>
              <a:cxnLst/>
              <a:rect l="l" t="t" r="r" b="b"/>
              <a:pathLst>
                <a:path w="739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739" y="13504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625072" y="1106228"/>
              <a:ext cx="18775" cy="3530673"/>
            </a:xfrm>
            <a:custGeom>
              <a:avLst/>
              <a:gdLst/>
              <a:ahLst/>
              <a:cxnLst/>
              <a:rect l="l" t="t" r="r" b="b"/>
              <a:pathLst>
                <a:path w="751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750" y="13504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7021099" y="1106228"/>
              <a:ext cx="18475" cy="3530673"/>
            </a:xfrm>
            <a:custGeom>
              <a:avLst/>
              <a:gdLst/>
              <a:ahLst/>
              <a:cxnLst/>
              <a:rect l="l" t="t" r="r" b="b"/>
              <a:pathLst>
                <a:path w="739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739" y="13504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6980024" y="1106228"/>
              <a:ext cx="18775" cy="3530673"/>
            </a:xfrm>
            <a:custGeom>
              <a:avLst/>
              <a:gdLst/>
              <a:ahLst/>
              <a:cxnLst/>
              <a:rect l="l" t="t" r="r" b="b"/>
              <a:pathLst>
                <a:path w="751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751" y="135041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3"/>
          <p:cNvSpPr txBox="1">
            <a:spLocks noGrp="1"/>
          </p:cNvSpPr>
          <p:nvPr>
            <p:ph type="title"/>
          </p:nvPr>
        </p:nvSpPr>
        <p:spPr>
          <a:xfrm>
            <a:off x="5343575" y="1687525"/>
            <a:ext cx="2569500" cy="19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5343575" y="3603325"/>
            <a:ext cx="27636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5397275" y="952625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body" idx="1"/>
          </p:nvPr>
        </p:nvSpPr>
        <p:spPr>
          <a:xfrm>
            <a:off x="713100" y="1248300"/>
            <a:ext cx="7717800" cy="33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155326" y="91359"/>
            <a:ext cx="8833348" cy="4894379"/>
            <a:chOff x="375925" y="955900"/>
            <a:chExt cx="6888675" cy="3816875"/>
          </a:xfrm>
        </p:grpSpPr>
        <p:sp>
          <p:nvSpPr>
            <p:cNvPr id="54" name="Google Shape;54;p5"/>
            <p:cNvSpPr/>
            <p:nvPr/>
          </p:nvSpPr>
          <p:spPr>
            <a:xfrm>
              <a:off x="375925" y="956200"/>
              <a:ext cx="6888675" cy="3816575"/>
            </a:xfrm>
            <a:custGeom>
              <a:avLst/>
              <a:gdLst/>
              <a:ahLst/>
              <a:cxnLst/>
              <a:rect l="l" t="t" r="r" b="b"/>
              <a:pathLst>
                <a:path w="275547" h="152663" extrusionOk="0">
                  <a:moveTo>
                    <a:pt x="1108" y="0"/>
                  </a:moveTo>
                  <a:cubicBezTo>
                    <a:pt x="501" y="0"/>
                    <a:pt x="1" y="489"/>
                    <a:pt x="1" y="1108"/>
                  </a:cubicBezTo>
                  <a:lnTo>
                    <a:pt x="1" y="151543"/>
                  </a:lnTo>
                  <a:cubicBezTo>
                    <a:pt x="1" y="152162"/>
                    <a:pt x="489" y="152662"/>
                    <a:pt x="1108" y="152662"/>
                  </a:cubicBezTo>
                  <a:lnTo>
                    <a:pt x="274440" y="152662"/>
                  </a:lnTo>
                  <a:cubicBezTo>
                    <a:pt x="275047" y="152662"/>
                    <a:pt x="275547" y="152162"/>
                    <a:pt x="275547" y="151531"/>
                  </a:cubicBezTo>
                  <a:lnTo>
                    <a:pt x="275547" y="1108"/>
                  </a:lnTo>
                  <a:cubicBezTo>
                    <a:pt x="275547" y="501"/>
                    <a:pt x="275059" y="0"/>
                    <a:pt x="27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00013" dist="66675" dir="5400000" algn="bl" rotWithShape="0">
                <a:schemeClr val="accent2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3607875" y="955900"/>
              <a:ext cx="424200" cy="3816875"/>
            </a:xfrm>
            <a:custGeom>
              <a:avLst/>
              <a:gdLst/>
              <a:ahLst/>
              <a:cxnLst/>
              <a:rect l="l" t="t" r="r" b="b"/>
              <a:pathLst>
                <a:path w="16968" h="152675" extrusionOk="0">
                  <a:moveTo>
                    <a:pt x="1" y="1"/>
                  </a:moveTo>
                  <a:lnTo>
                    <a:pt x="1" y="152674"/>
                  </a:lnTo>
                  <a:lnTo>
                    <a:pt x="16967" y="152674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40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554821" y="1106228"/>
              <a:ext cx="3188800" cy="3530673"/>
            </a:xfrm>
            <a:custGeom>
              <a:avLst/>
              <a:gdLst/>
              <a:ahLst/>
              <a:cxnLst/>
              <a:rect l="l" t="t" r="r" b="b"/>
              <a:pathLst>
                <a:path w="127552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7552" y="135041"/>
                  </a:lnTo>
                  <a:lnTo>
                    <a:pt x="12755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99172" y="1106228"/>
              <a:ext cx="3154275" cy="3530673"/>
            </a:xfrm>
            <a:custGeom>
              <a:avLst/>
              <a:gdLst/>
              <a:ahLst/>
              <a:cxnLst/>
              <a:rect l="l" t="t" r="r" b="b"/>
              <a:pathLst>
                <a:path w="126171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6171" y="135041"/>
                  </a:lnTo>
                  <a:lnTo>
                    <a:pt x="126171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3763850" y="1258925"/>
              <a:ext cx="90525" cy="3263225"/>
            </a:xfrm>
            <a:custGeom>
              <a:avLst/>
              <a:gdLst/>
              <a:ahLst/>
              <a:cxnLst/>
              <a:rect l="l" t="t" r="r" b="b"/>
              <a:pathLst>
                <a:path w="3621" h="130529" extrusionOk="0">
                  <a:moveTo>
                    <a:pt x="1" y="0"/>
                  </a:moveTo>
                  <a:lnTo>
                    <a:pt x="1" y="130528"/>
                  </a:lnTo>
                  <a:lnTo>
                    <a:pt x="3620" y="130528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3703725" y="1074675"/>
              <a:ext cx="217900" cy="218200"/>
            </a:xfrm>
            <a:custGeom>
              <a:avLst/>
              <a:gdLst/>
              <a:ahLst/>
              <a:cxnLst/>
              <a:rect l="l" t="t" r="r" b="b"/>
              <a:pathLst>
                <a:path w="8716" h="8728" extrusionOk="0">
                  <a:moveTo>
                    <a:pt x="4358" y="0"/>
                  </a:moveTo>
                  <a:cubicBezTo>
                    <a:pt x="1941" y="0"/>
                    <a:pt x="0" y="1953"/>
                    <a:pt x="0" y="4358"/>
                  </a:cubicBezTo>
                  <a:cubicBezTo>
                    <a:pt x="0" y="6775"/>
                    <a:pt x="1941" y="8727"/>
                    <a:pt x="4358" y="8727"/>
                  </a:cubicBezTo>
                  <a:cubicBezTo>
                    <a:pt x="6763" y="8727"/>
                    <a:pt x="8716" y="6775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3703734" y="1131261"/>
              <a:ext cx="217900" cy="193172"/>
            </a:xfrm>
            <a:custGeom>
              <a:avLst/>
              <a:gdLst/>
              <a:ahLst/>
              <a:cxnLst/>
              <a:rect l="l" t="t" r="r" b="b"/>
              <a:pathLst>
                <a:path w="8716" h="8728" extrusionOk="0">
                  <a:moveTo>
                    <a:pt x="4358" y="0"/>
                  </a:moveTo>
                  <a:cubicBezTo>
                    <a:pt x="1941" y="0"/>
                    <a:pt x="0" y="1953"/>
                    <a:pt x="0" y="4370"/>
                  </a:cubicBezTo>
                  <a:cubicBezTo>
                    <a:pt x="0" y="6775"/>
                    <a:pt x="1941" y="8727"/>
                    <a:pt x="4358" y="8727"/>
                  </a:cubicBezTo>
                  <a:cubicBezTo>
                    <a:pt x="6763" y="8727"/>
                    <a:pt x="8716" y="6775"/>
                    <a:pt x="8716" y="4370"/>
                  </a:cubicBezTo>
                  <a:cubicBezTo>
                    <a:pt x="8716" y="1953"/>
                    <a:pt x="6763" y="0"/>
                    <a:pt x="4358" y="0"/>
                  </a:cubicBez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3885598" y="1106228"/>
              <a:ext cx="3176300" cy="3530673"/>
            </a:xfrm>
            <a:custGeom>
              <a:avLst/>
              <a:gdLst/>
              <a:ahLst/>
              <a:cxnLst/>
              <a:rect l="l" t="t" r="r" b="b"/>
              <a:pathLst>
                <a:path w="127052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7052" y="135041"/>
                  </a:lnTo>
                  <a:lnTo>
                    <a:pt x="12705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3884698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5492" y="135041"/>
                  </a:lnTo>
                  <a:lnTo>
                    <a:pt x="12549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3842723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125493" y="135041"/>
                  </a:lnTo>
                  <a:lnTo>
                    <a:pt x="125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645297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125493" y="135041"/>
                  </a:lnTo>
                  <a:lnTo>
                    <a:pt x="125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555800" y="1528600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69"/>
                    <a:pt x="0" y="3060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60"/>
                  </a:cubicBezTo>
                  <a:cubicBezTo>
                    <a:pt x="6108" y="1369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916850" y="152947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40"/>
                    <a:pt x="1358" y="6097"/>
                    <a:pt x="3048" y="6097"/>
                  </a:cubicBezTo>
                  <a:cubicBezTo>
                    <a:pt x="4739" y="6097"/>
                    <a:pt x="6096" y="4740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3555800" y="1991150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3916850" y="1991750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555800" y="2495375"/>
              <a:ext cx="152700" cy="152425"/>
            </a:xfrm>
            <a:custGeom>
              <a:avLst/>
              <a:gdLst/>
              <a:ahLst/>
              <a:cxnLst/>
              <a:rect l="l" t="t" r="r" b="b"/>
              <a:pathLst>
                <a:path w="6108" h="6097" extrusionOk="0">
                  <a:moveTo>
                    <a:pt x="3060" y="1"/>
                  </a:moveTo>
                  <a:cubicBezTo>
                    <a:pt x="1369" y="1"/>
                    <a:pt x="0" y="1358"/>
                    <a:pt x="0" y="3049"/>
                  </a:cubicBezTo>
                  <a:cubicBezTo>
                    <a:pt x="0" y="4739"/>
                    <a:pt x="1369" y="6097"/>
                    <a:pt x="3060" y="6097"/>
                  </a:cubicBezTo>
                  <a:cubicBezTo>
                    <a:pt x="4739" y="6097"/>
                    <a:pt x="6108" y="4739"/>
                    <a:pt x="6108" y="3049"/>
                  </a:cubicBezTo>
                  <a:cubicBezTo>
                    <a:pt x="6108" y="1358"/>
                    <a:pt x="4739" y="1"/>
                    <a:pt x="3060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3916850" y="2495675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70"/>
                    <a:pt x="0" y="3048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48"/>
                  </a:cubicBezTo>
                  <a:cubicBezTo>
                    <a:pt x="6096" y="1370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3555800" y="2997225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3916850" y="299812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0"/>
                  </a:moveTo>
                  <a:cubicBezTo>
                    <a:pt x="1358" y="0"/>
                    <a:pt x="0" y="1358"/>
                    <a:pt x="0" y="3048"/>
                  </a:cubicBezTo>
                  <a:cubicBezTo>
                    <a:pt x="0" y="4727"/>
                    <a:pt x="1358" y="6096"/>
                    <a:pt x="3048" y="6096"/>
                  </a:cubicBezTo>
                  <a:cubicBezTo>
                    <a:pt x="4739" y="6096"/>
                    <a:pt x="6096" y="4727"/>
                    <a:pt x="6096" y="3048"/>
                  </a:cubicBezTo>
                  <a:cubicBezTo>
                    <a:pt x="6096" y="1358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3555800" y="3503250"/>
              <a:ext cx="152700" cy="152700"/>
            </a:xfrm>
            <a:custGeom>
              <a:avLst/>
              <a:gdLst/>
              <a:ahLst/>
              <a:cxnLst/>
              <a:rect l="l" t="t" r="r" b="b"/>
              <a:pathLst>
                <a:path w="6108" h="6108" extrusionOk="0">
                  <a:moveTo>
                    <a:pt x="3060" y="0"/>
                  </a:moveTo>
                  <a:cubicBezTo>
                    <a:pt x="1369" y="0"/>
                    <a:pt x="0" y="1369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69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3916850" y="350412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28"/>
                    <a:pt x="1358" y="6097"/>
                    <a:pt x="3048" y="6097"/>
                  </a:cubicBezTo>
                  <a:cubicBezTo>
                    <a:pt x="4739" y="6097"/>
                    <a:pt x="6096" y="4728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3555800" y="4044975"/>
              <a:ext cx="152700" cy="152425"/>
            </a:xfrm>
            <a:custGeom>
              <a:avLst/>
              <a:gdLst/>
              <a:ahLst/>
              <a:cxnLst/>
              <a:rect l="l" t="t" r="r" b="b"/>
              <a:pathLst>
                <a:path w="6108" h="6097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096"/>
                    <a:pt x="3060" y="6096"/>
                  </a:cubicBezTo>
                  <a:cubicBezTo>
                    <a:pt x="4739" y="6096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3916850" y="4045575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3615325" y="1563725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3615325" y="2026575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615325" y="253080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9"/>
                    <a:pt x="0" y="1643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43"/>
                  </a:cubicBezTo>
                  <a:cubicBezTo>
                    <a:pt x="15764" y="739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3615325" y="303295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3615325" y="353865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1"/>
                  </a:moveTo>
                  <a:cubicBezTo>
                    <a:pt x="750" y="1"/>
                    <a:pt x="0" y="739"/>
                    <a:pt x="0" y="1656"/>
                  </a:cubicBezTo>
                  <a:cubicBezTo>
                    <a:pt x="0" y="2561"/>
                    <a:pt x="750" y="3299"/>
                    <a:pt x="1655" y="3299"/>
                  </a:cubicBezTo>
                  <a:lnTo>
                    <a:pt x="14109" y="3299"/>
                  </a:lnTo>
                  <a:cubicBezTo>
                    <a:pt x="15038" y="3299"/>
                    <a:pt x="15776" y="2561"/>
                    <a:pt x="15764" y="1656"/>
                  </a:cubicBezTo>
                  <a:cubicBezTo>
                    <a:pt x="15764" y="739"/>
                    <a:pt x="15026" y="1"/>
                    <a:pt x="14109" y="1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3615325" y="408040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576847" y="1106228"/>
              <a:ext cx="18475" cy="3530673"/>
            </a:xfrm>
            <a:custGeom>
              <a:avLst/>
              <a:gdLst/>
              <a:ahLst/>
              <a:cxnLst/>
              <a:rect l="l" t="t" r="r" b="b"/>
              <a:pathLst>
                <a:path w="739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739" y="13504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625072" y="1106228"/>
              <a:ext cx="18775" cy="3530673"/>
            </a:xfrm>
            <a:custGeom>
              <a:avLst/>
              <a:gdLst/>
              <a:ahLst/>
              <a:cxnLst/>
              <a:rect l="l" t="t" r="r" b="b"/>
              <a:pathLst>
                <a:path w="751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750" y="13504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7021099" y="1106228"/>
              <a:ext cx="18475" cy="3530673"/>
            </a:xfrm>
            <a:custGeom>
              <a:avLst/>
              <a:gdLst/>
              <a:ahLst/>
              <a:cxnLst/>
              <a:rect l="l" t="t" r="r" b="b"/>
              <a:pathLst>
                <a:path w="739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739" y="13504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6980024" y="1106228"/>
              <a:ext cx="18775" cy="3530673"/>
            </a:xfrm>
            <a:custGeom>
              <a:avLst/>
              <a:gdLst/>
              <a:ahLst/>
              <a:cxnLst/>
              <a:rect l="l" t="t" r="r" b="b"/>
              <a:pathLst>
                <a:path w="751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751" y="135041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5"/>
          <p:cNvSpPr txBox="1">
            <a:spLocks noGrp="1"/>
          </p:cNvSpPr>
          <p:nvPr>
            <p:ph type="subTitle" idx="1"/>
          </p:nvPr>
        </p:nvSpPr>
        <p:spPr>
          <a:xfrm>
            <a:off x="713100" y="2969263"/>
            <a:ext cx="26151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2"/>
          </p:nvPr>
        </p:nvSpPr>
        <p:spPr>
          <a:xfrm>
            <a:off x="713100" y="3372406"/>
            <a:ext cx="26151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34380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3"/>
          </p:nvPr>
        </p:nvSpPr>
        <p:spPr>
          <a:xfrm>
            <a:off x="5176725" y="2969263"/>
            <a:ext cx="26151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4"/>
          </p:nvPr>
        </p:nvSpPr>
        <p:spPr>
          <a:xfrm>
            <a:off x="5176725" y="3372406"/>
            <a:ext cx="26151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title" idx="5" hasCustomPrompt="1"/>
          </p:nvPr>
        </p:nvSpPr>
        <p:spPr>
          <a:xfrm>
            <a:off x="786375" y="2214800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93" name="Google Shape;93;p5"/>
          <p:cNvSpPr txBox="1">
            <a:spLocks noGrp="1"/>
          </p:cNvSpPr>
          <p:nvPr>
            <p:ph type="title" idx="6" hasCustomPrompt="1"/>
          </p:nvPr>
        </p:nvSpPr>
        <p:spPr>
          <a:xfrm>
            <a:off x="5258675" y="2214800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>
            <a:spLocks noGrp="1"/>
          </p:cNvSpPr>
          <p:nvPr>
            <p:ph type="title"/>
          </p:nvPr>
        </p:nvSpPr>
        <p:spPr>
          <a:xfrm rot="-281821">
            <a:off x="817867" y="858276"/>
            <a:ext cx="2249454" cy="1773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13"/>
          <p:cNvGrpSpPr/>
          <p:nvPr/>
        </p:nvGrpSpPr>
        <p:grpSpPr>
          <a:xfrm>
            <a:off x="155326" y="91359"/>
            <a:ext cx="8833348" cy="4894379"/>
            <a:chOff x="375925" y="955900"/>
            <a:chExt cx="6888675" cy="3816875"/>
          </a:xfrm>
        </p:grpSpPr>
        <p:sp>
          <p:nvSpPr>
            <p:cNvPr id="251" name="Google Shape;251;p13"/>
            <p:cNvSpPr/>
            <p:nvPr/>
          </p:nvSpPr>
          <p:spPr>
            <a:xfrm>
              <a:off x="375925" y="956200"/>
              <a:ext cx="6888675" cy="3816575"/>
            </a:xfrm>
            <a:custGeom>
              <a:avLst/>
              <a:gdLst/>
              <a:ahLst/>
              <a:cxnLst/>
              <a:rect l="l" t="t" r="r" b="b"/>
              <a:pathLst>
                <a:path w="275547" h="152663" extrusionOk="0">
                  <a:moveTo>
                    <a:pt x="1108" y="0"/>
                  </a:moveTo>
                  <a:cubicBezTo>
                    <a:pt x="501" y="0"/>
                    <a:pt x="1" y="489"/>
                    <a:pt x="1" y="1108"/>
                  </a:cubicBezTo>
                  <a:lnTo>
                    <a:pt x="1" y="151543"/>
                  </a:lnTo>
                  <a:cubicBezTo>
                    <a:pt x="1" y="152162"/>
                    <a:pt x="489" y="152662"/>
                    <a:pt x="1108" y="152662"/>
                  </a:cubicBezTo>
                  <a:lnTo>
                    <a:pt x="274440" y="152662"/>
                  </a:lnTo>
                  <a:cubicBezTo>
                    <a:pt x="275047" y="152662"/>
                    <a:pt x="275547" y="152162"/>
                    <a:pt x="275547" y="151531"/>
                  </a:cubicBezTo>
                  <a:lnTo>
                    <a:pt x="275547" y="1108"/>
                  </a:lnTo>
                  <a:cubicBezTo>
                    <a:pt x="275547" y="501"/>
                    <a:pt x="275059" y="0"/>
                    <a:pt x="27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00013" dist="66675" dir="5400000" algn="bl" rotWithShape="0">
                <a:schemeClr val="accent2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3607875" y="955900"/>
              <a:ext cx="424200" cy="3816875"/>
            </a:xfrm>
            <a:custGeom>
              <a:avLst/>
              <a:gdLst/>
              <a:ahLst/>
              <a:cxnLst/>
              <a:rect l="l" t="t" r="r" b="b"/>
              <a:pathLst>
                <a:path w="16968" h="152675" extrusionOk="0">
                  <a:moveTo>
                    <a:pt x="1" y="1"/>
                  </a:moveTo>
                  <a:lnTo>
                    <a:pt x="1" y="152674"/>
                  </a:lnTo>
                  <a:lnTo>
                    <a:pt x="16967" y="152674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40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554821" y="1106228"/>
              <a:ext cx="3188800" cy="3530673"/>
            </a:xfrm>
            <a:custGeom>
              <a:avLst/>
              <a:gdLst/>
              <a:ahLst/>
              <a:cxnLst/>
              <a:rect l="l" t="t" r="r" b="b"/>
              <a:pathLst>
                <a:path w="127552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7552" y="135041"/>
                  </a:lnTo>
                  <a:lnTo>
                    <a:pt x="12755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599172" y="1106228"/>
              <a:ext cx="3154275" cy="3530673"/>
            </a:xfrm>
            <a:custGeom>
              <a:avLst/>
              <a:gdLst/>
              <a:ahLst/>
              <a:cxnLst/>
              <a:rect l="l" t="t" r="r" b="b"/>
              <a:pathLst>
                <a:path w="126171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6171" y="135041"/>
                  </a:lnTo>
                  <a:lnTo>
                    <a:pt x="126171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3763850" y="1258925"/>
              <a:ext cx="90525" cy="3263225"/>
            </a:xfrm>
            <a:custGeom>
              <a:avLst/>
              <a:gdLst/>
              <a:ahLst/>
              <a:cxnLst/>
              <a:rect l="l" t="t" r="r" b="b"/>
              <a:pathLst>
                <a:path w="3621" h="130529" extrusionOk="0">
                  <a:moveTo>
                    <a:pt x="1" y="0"/>
                  </a:moveTo>
                  <a:lnTo>
                    <a:pt x="1" y="130528"/>
                  </a:lnTo>
                  <a:lnTo>
                    <a:pt x="3620" y="130528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3703725" y="1074675"/>
              <a:ext cx="217900" cy="218200"/>
            </a:xfrm>
            <a:custGeom>
              <a:avLst/>
              <a:gdLst/>
              <a:ahLst/>
              <a:cxnLst/>
              <a:rect l="l" t="t" r="r" b="b"/>
              <a:pathLst>
                <a:path w="8716" h="8728" extrusionOk="0">
                  <a:moveTo>
                    <a:pt x="4358" y="0"/>
                  </a:moveTo>
                  <a:cubicBezTo>
                    <a:pt x="1941" y="0"/>
                    <a:pt x="0" y="1953"/>
                    <a:pt x="0" y="4358"/>
                  </a:cubicBezTo>
                  <a:cubicBezTo>
                    <a:pt x="0" y="6775"/>
                    <a:pt x="1941" y="8727"/>
                    <a:pt x="4358" y="8727"/>
                  </a:cubicBezTo>
                  <a:cubicBezTo>
                    <a:pt x="6763" y="8727"/>
                    <a:pt x="8716" y="6775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3703734" y="1131261"/>
              <a:ext cx="217900" cy="193172"/>
            </a:xfrm>
            <a:custGeom>
              <a:avLst/>
              <a:gdLst/>
              <a:ahLst/>
              <a:cxnLst/>
              <a:rect l="l" t="t" r="r" b="b"/>
              <a:pathLst>
                <a:path w="8716" h="8728" extrusionOk="0">
                  <a:moveTo>
                    <a:pt x="4358" y="0"/>
                  </a:moveTo>
                  <a:cubicBezTo>
                    <a:pt x="1941" y="0"/>
                    <a:pt x="0" y="1953"/>
                    <a:pt x="0" y="4370"/>
                  </a:cubicBezTo>
                  <a:cubicBezTo>
                    <a:pt x="0" y="6775"/>
                    <a:pt x="1941" y="8727"/>
                    <a:pt x="4358" y="8727"/>
                  </a:cubicBezTo>
                  <a:cubicBezTo>
                    <a:pt x="6763" y="8727"/>
                    <a:pt x="8716" y="6775"/>
                    <a:pt x="8716" y="4370"/>
                  </a:cubicBezTo>
                  <a:cubicBezTo>
                    <a:pt x="8716" y="1953"/>
                    <a:pt x="6763" y="0"/>
                    <a:pt x="4358" y="0"/>
                  </a:cubicBez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3885598" y="1106228"/>
              <a:ext cx="3176300" cy="3530673"/>
            </a:xfrm>
            <a:custGeom>
              <a:avLst/>
              <a:gdLst/>
              <a:ahLst/>
              <a:cxnLst/>
              <a:rect l="l" t="t" r="r" b="b"/>
              <a:pathLst>
                <a:path w="127052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7052" y="135041"/>
                  </a:lnTo>
                  <a:lnTo>
                    <a:pt x="12705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3884698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5492" y="135041"/>
                  </a:lnTo>
                  <a:lnTo>
                    <a:pt x="12549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3842723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125493" y="135041"/>
                  </a:lnTo>
                  <a:lnTo>
                    <a:pt x="125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645297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125493" y="135041"/>
                  </a:lnTo>
                  <a:lnTo>
                    <a:pt x="125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3555800" y="1528600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69"/>
                    <a:pt x="0" y="3060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60"/>
                  </a:cubicBezTo>
                  <a:cubicBezTo>
                    <a:pt x="6108" y="1369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916850" y="152947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40"/>
                    <a:pt x="1358" y="6097"/>
                    <a:pt x="3048" y="6097"/>
                  </a:cubicBezTo>
                  <a:cubicBezTo>
                    <a:pt x="4739" y="6097"/>
                    <a:pt x="6096" y="4740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3555800" y="1991150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3916850" y="1991750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3555800" y="2495375"/>
              <a:ext cx="152700" cy="152425"/>
            </a:xfrm>
            <a:custGeom>
              <a:avLst/>
              <a:gdLst/>
              <a:ahLst/>
              <a:cxnLst/>
              <a:rect l="l" t="t" r="r" b="b"/>
              <a:pathLst>
                <a:path w="6108" h="6097" extrusionOk="0">
                  <a:moveTo>
                    <a:pt x="3060" y="1"/>
                  </a:moveTo>
                  <a:cubicBezTo>
                    <a:pt x="1369" y="1"/>
                    <a:pt x="0" y="1358"/>
                    <a:pt x="0" y="3049"/>
                  </a:cubicBezTo>
                  <a:cubicBezTo>
                    <a:pt x="0" y="4739"/>
                    <a:pt x="1369" y="6097"/>
                    <a:pt x="3060" y="6097"/>
                  </a:cubicBezTo>
                  <a:cubicBezTo>
                    <a:pt x="4739" y="6097"/>
                    <a:pt x="6108" y="4739"/>
                    <a:pt x="6108" y="3049"/>
                  </a:cubicBezTo>
                  <a:cubicBezTo>
                    <a:pt x="6108" y="1358"/>
                    <a:pt x="4739" y="1"/>
                    <a:pt x="3060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3916850" y="2495675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70"/>
                    <a:pt x="0" y="3048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48"/>
                  </a:cubicBezTo>
                  <a:cubicBezTo>
                    <a:pt x="6096" y="1370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3555800" y="2997225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916850" y="299812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0"/>
                  </a:moveTo>
                  <a:cubicBezTo>
                    <a:pt x="1358" y="0"/>
                    <a:pt x="0" y="1358"/>
                    <a:pt x="0" y="3048"/>
                  </a:cubicBezTo>
                  <a:cubicBezTo>
                    <a:pt x="0" y="4727"/>
                    <a:pt x="1358" y="6096"/>
                    <a:pt x="3048" y="6096"/>
                  </a:cubicBezTo>
                  <a:cubicBezTo>
                    <a:pt x="4739" y="6096"/>
                    <a:pt x="6096" y="4727"/>
                    <a:pt x="6096" y="3048"/>
                  </a:cubicBezTo>
                  <a:cubicBezTo>
                    <a:pt x="6096" y="1358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3555800" y="3503250"/>
              <a:ext cx="152700" cy="152700"/>
            </a:xfrm>
            <a:custGeom>
              <a:avLst/>
              <a:gdLst/>
              <a:ahLst/>
              <a:cxnLst/>
              <a:rect l="l" t="t" r="r" b="b"/>
              <a:pathLst>
                <a:path w="6108" h="6108" extrusionOk="0">
                  <a:moveTo>
                    <a:pt x="3060" y="0"/>
                  </a:moveTo>
                  <a:cubicBezTo>
                    <a:pt x="1369" y="0"/>
                    <a:pt x="0" y="1369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69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3916850" y="350412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28"/>
                    <a:pt x="1358" y="6097"/>
                    <a:pt x="3048" y="6097"/>
                  </a:cubicBezTo>
                  <a:cubicBezTo>
                    <a:pt x="4739" y="6097"/>
                    <a:pt x="6096" y="4728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3555800" y="4044975"/>
              <a:ext cx="152700" cy="152425"/>
            </a:xfrm>
            <a:custGeom>
              <a:avLst/>
              <a:gdLst/>
              <a:ahLst/>
              <a:cxnLst/>
              <a:rect l="l" t="t" r="r" b="b"/>
              <a:pathLst>
                <a:path w="6108" h="6097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096"/>
                    <a:pt x="3060" y="6096"/>
                  </a:cubicBezTo>
                  <a:cubicBezTo>
                    <a:pt x="4739" y="6096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3"/>
            <p:cNvSpPr/>
            <p:nvPr/>
          </p:nvSpPr>
          <p:spPr>
            <a:xfrm>
              <a:off x="3916850" y="4045575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3"/>
            <p:cNvSpPr/>
            <p:nvPr/>
          </p:nvSpPr>
          <p:spPr>
            <a:xfrm>
              <a:off x="3615325" y="1563725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3"/>
            <p:cNvSpPr/>
            <p:nvPr/>
          </p:nvSpPr>
          <p:spPr>
            <a:xfrm>
              <a:off x="3615325" y="2026575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3"/>
            <p:cNvSpPr/>
            <p:nvPr/>
          </p:nvSpPr>
          <p:spPr>
            <a:xfrm>
              <a:off x="3615325" y="253080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9"/>
                    <a:pt x="0" y="1643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43"/>
                  </a:cubicBezTo>
                  <a:cubicBezTo>
                    <a:pt x="15764" y="739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3"/>
            <p:cNvSpPr/>
            <p:nvPr/>
          </p:nvSpPr>
          <p:spPr>
            <a:xfrm>
              <a:off x="3615325" y="303295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3615325" y="353865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1"/>
                  </a:moveTo>
                  <a:cubicBezTo>
                    <a:pt x="750" y="1"/>
                    <a:pt x="0" y="739"/>
                    <a:pt x="0" y="1656"/>
                  </a:cubicBezTo>
                  <a:cubicBezTo>
                    <a:pt x="0" y="2561"/>
                    <a:pt x="750" y="3299"/>
                    <a:pt x="1655" y="3299"/>
                  </a:cubicBezTo>
                  <a:lnTo>
                    <a:pt x="14109" y="3299"/>
                  </a:lnTo>
                  <a:cubicBezTo>
                    <a:pt x="15038" y="3299"/>
                    <a:pt x="15776" y="2561"/>
                    <a:pt x="15764" y="1656"/>
                  </a:cubicBezTo>
                  <a:cubicBezTo>
                    <a:pt x="15764" y="739"/>
                    <a:pt x="15026" y="1"/>
                    <a:pt x="14109" y="1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3615325" y="408040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576847" y="1106228"/>
              <a:ext cx="18475" cy="3530673"/>
            </a:xfrm>
            <a:custGeom>
              <a:avLst/>
              <a:gdLst/>
              <a:ahLst/>
              <a:cxnLst/>
              <a:rect l="l" t="t" r="r" b="b"/>
              <a:pathLst>
                <a:path w="739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739" y="13504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625072" y="1106228"/>
              <a:ext cx="18775" cy="3530673"/>
            </a:xfrm>
            <a:custGeom>
              <a:avLst/>
              <a:gdLst/>
              <a:ahLst/>
              <a:cxnLst/>
              <a:rect l="l" t="t" r="r" b="b"/>
              <a:pathLst>
                <a:path w="751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750" y="13504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7021099" y="1106228"/>
              <a:ext cx="18475" cy="3530673"/>
            </a:xfrm>
            <a:custGeom>
              <a:avLst/>
              <a:gdLst/>
              <a:ahLst/>
              <a:cxnLst/>
              <a:rect l="l" t="t" r="r" b="b"/>
              <a:pathLst>
                <a:path w="739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739" y="13504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6980024" y="1106228"/>
              <a:ext cx="18775" cy="3530673"/>
            </a:xfrm>
            <a:custGeom>
              <a:avLst/>
              <a:gdLst/>
              <a:ahLst/>
              <a:cxnLst/>
              <a:rect l="l" t="t" r="r" b="b"/>
              <a:pathLst>
                <a:path w="751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751" y="135041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3"/>
          <p:cNvSpPr txBox="1">
            <a:spLocks noGrp="1"/>
          </p:cNvSpPr>
          <p:nvPr>
            <p:ph type="title"/>
          </p:nvPr>
        </p:nvSpPr>
        <p:spPr>
          <a:xfrm>
            <a:off x="1513125" y="1893750"/>
            <a:ext cx="1993500" cy="11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1"/>
          </p:nvPr>
        </p:nvSpPr>
        <p:spPr>
          <a:xfrm>
            <a:off x="6119527" y="425358"/>
            <a:ext cx="2046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2" hasCustomPrompt="1"/>
          </p:nvPr>
        </p:nvSpPr>
        <p:spPr>
          <a:xfrm>
            <a:off x="5229300" y="716400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3"/>
          </p:nvPr>
        </p:nvSpPr>
        <p:spPr>
          <a:xfrm>
            <a:off x="6119527" y="792148"/>
            <a:ext cx="204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4"/>
          </p:nvPr>
        </p:nvSpPr>
        <p:spPr>
          <a:xfrm>
            <a:off x="6119527" y="1482252"/>
            <a:ext cx="2046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5" hasCustomPrompt="1"/>
          </p:nvPr>
        </p:nvSpPr>
        <p:spPr>
          <a:xfrm>
            <a:off x="5229300" y="1781930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6"/>
          </p:nvPr>
        </p:nvSpPr>
        <p:spPr>
          <a:xfrm>
            <a:off x="6119527" y="1853908"/>
            <a:ext cx="204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7"/>
          </p:nvPr>
        </p:nvSpPr>
        <p:spPr>
          <a:xfrm>
            <a:off x="6119527" y="2539146"/>
            <a:ext cx="2046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8" hasCustomPrompt="1"/>
          </p:nvPr>
        </p:nvSpPr>
        <p:spPr>
          <a:xfrm>
            <a:off x="5229300" y="2847460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9"/>
          </p:nvPr>
        </p:nvSpPr>
        <p:spPr>
          <a:xfrm>
            <a:off x="6119527" y="2915668"/>
            <a:ext cx="204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13"/>
          </p:nvPr>
        </p:nvSpPr>
        <p:spPr>
          <a:xfrm>
            <a:off x="6119527" y="3596040"/>
            <a:ext cx="2046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14" hasCustomPrompt="1"/>
          </p:nvPr>
        </p:nvSpPr>
        <p:spPr>
          <a:xfrm>
            <a:off x="5229300" y="3912989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5"/>
          </p:nvPr>
        </p:nvSpPr>
        <p:spPr>
          <a:xfrm>
            <a:off x="6119527" y="3977428"/>
            <a:ext cx="20469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15"/>
          <p:cNvGrpSpPr/>
          <p:nvPr/>
        </p:nvGrpSpPr>
        <p:grpSpPr>
          <a:xfrm>
            <a:off x="155326" y="91359"/>
            <a:ext cx="8833348" cy="4894379"/>
            <a:chOff x="375925" y="955900"/>
            <a:chExt cx="6888675" cy="3816875"/>
          </a:xfrm>
        </p:grpSpPr>
        <p:sp>
          <p:nvSpPr>
            <p:cNvPr id="336" name="Google Shape;336;p15"/>
            <p:cNvSpPr/>
            <p:nvPr/>
          </p:nvSpPr>
          <p:spPr>
            <a:xfrm>
              <a:off x="375925" y="956200"/>
              <a:ext cx="6888675" cy="3816575"/>
            </a:xfrm>
            <a:custGeom>
              <a:avLst/>
              <a:gdLst/>
              <a:ahLst/>
              <a:cxnLst/>
              <a:rect l="l" t="t" r="r" b="b"/>
              <a:pathLst>
                <a:path w="275547" h="152663" extrusionOk="0">
                  <a:moveTo>
                    <a:pt x="1108" y="0"/>
                  </a:moveTo>
                  <a:cubicBezTo>
                    <a:pt x="501" y="0"/>
                    <a:pt x="1" y="489"/>
                    <a:pt x="1" y="1108"/>
                  </a:cubicBezTo>
                  <a:lnTo>
                    <a:pt x="1" y="151543"/>
                  </a:lnTo>
                  <a:cubicBezTo>
                    <a:pt x="1" y="152162"/>
                    <a:pt x="489" y="152662"/>
                    <a:pt x="1108" y="152662"/>
                  </a:cubicBezTo>
                  <a:lnTo>
                    <a:pt x="274440" y="152662"/>
                  </a:lnTo>
                  <a:cubicBezTo>
                    <a:pt x="275047" y="152662"/>
                    <a:pt x="275547" y="152162"/>
                    <a:pt x="275547" y="151531"/>
                  </a:cubicBezTo>
                  <a:lnTo>
                    <a:pt x="275547" y="1108"/>
                  </a:lnTo>
                  <a:cubicBezTo>
                    <a:pt x="275547" y="501"/>
                    <a:pt x="275059" y="0"/>
                    <a:pt x="2744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100013" dist="66675" dir="5400000" algn="bl" rotWithShape="0">
                <a:schemeClr val="accent2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3607875" y="955900"/>
              <a:ext cx="424200" cy="3816875"/>
            </a:xfrm>
            <a:custGeom>
              <a:avLst/>
              <a:gdLst/>
              <a:ahLst/>
              <a:cxnLst/>
              <a:rect l="l" t="t" r="r" b="b"/>
              <a:pathLst>
                <a:path w="16968" h="152675" extrusionOk="0">
                  <a:moveTo>
                    <a:pt x="1" y="1"/>
                  </a:moveTo>
                  <a:lnTo>
                    <a:pt x="1" y="152674"/>
                  </a:lnTo>
                  <a:lnTo>
                    <a:pt x="16967" y="152674"/>
                  </a:lnTo>
                  <a:lnTo>
                    <a:pt x="16967" y="1"/>
                  </a:lnTo>
                  <a:close/>
                </a:path>
              </a:pathLst>
            </a:custGeom>
            <a:solidFill>
              <a:srgbClr val="40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554821" y="1106228"/>
              <a:ext cx="3188800" cy="3530673"/>
            </a:xfrm>
            <a:custGeom>
              <a:avLst/>
              <a:gdLst/>
              <a:ahLst/>
              <a:cxnLst/>
              <a:rect l="l" t="t" r="r" b="b"/>
              <a:pathLst>
                <a:path w="127552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7552" y="135041"/>
                  </a:lnTo>
                  <a:lnTo>
                    <a:pt x="12755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599172" y="1106228"/>
              <a:ext cx="3154275" cy="3530673"/>
            </a:xfrm>
            <a:custGeom>
              <a:avLst/>
              <a:gdLst/>
              <a:ahLst/>
              <a:cxnLst/>
              <a:rect l="l" t="t" r="r" b="b"/>
              <a:pathLst>
                <a:path w="126171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6171" y="135041"/>
                  </a:lnTo>
                  <a:lnTo>
                    <a:pt x="126171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3763850" y="1258925"/>
              <a:ext cx="90525" cy="3263225"/>
            </a:xfrm>
            <a:custGeom>
              <a:avLst/>
              <a:gdLst/>
              <a:ahLst/>
              <a:cxnLst/>
              <a:rect l="l" t="t" r="r" b="b"/>
              <a:pathLst>
                <a:path w="3621" h="130529" extrusionOk="0">
                  <a:moveTo>
                    <a:pt x="1" y="0"/>
                  </a:moveTo>
                  <a:lnTo>
                    <a:pt x="1" y="130528"/>
                  </a:lnTo>
                  <a:lnTo>
                    <a:pt x="3620" y="130528"/>
                  </a:lnTo>
                  <a:lnTo>
                    <a:pt x="3620" y="0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3703725" y="1074675"/>
              <a:ext cx="217900" cy="218200"/>
            </a:xfrm>
            <a:custGeom>
              <a:avLst/>
              <a:gdLst/>
              <a:ahLst/>
              <a:cxnLst/>
              <a:rect l="l" t="t" r="r" b="b"/>
              <a:pathLst>
                <a:path w="8716" h="8728" extrusionOk="0">
                  <a:moveTo>
                    <a:pt x="4358" y="0"/>
                  </a:moveTo>
                  <a:cubicBezTo>
                    <a:pt x="1941" y="0"/>
                    <a:pt x="0" y="1953"/>
                    <a:pt x="0" y="4358"/>
                  </a:cubicBezTo>
                  <a:cubicBezTo>
                    <a:pt x="0" y="6775"/>
                    <a:pt x="1941" y="8727"/>
                    <a:pt x="4358" y="8727"/>
                  </a:cubicBezTo>
                  <a:cubicBezTo>
                    <a:pt x="6763" y="8727"/>
                    <a:pt x="8716" y="6775"/>
                    <a:pt x="8716" y="4358"/>
                  </a:cubicBezTo>
                  <a:cubicBezTo>
                    <a:pt x="8716" y="1953"/>
                    <a:pt x="6763" y="0"/>
                    <a:pt x="4358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3703734" y="1131261"/>
              <a:ext cx="217900" cy="193172"/>
            </a:xfrm>
            <a:custGeom>
              <a:avLst/>
              <a:gdLst/>
              <a:ahLst/>
              <a:cxnLst/>
              <a:rect l="l" t="t" r="r" b="b"/>
              <a:pathLst>
                <a:path w="8716" h="8728" extrusionOk="0">
                  <a:moveTo>
                    <a:pt x="4358" y="0"/>
                  </a:moveTo>
                  <a:cubicBezTo>
                    <a:pt x="1941" y="0"/>
                    <a:pt x="0" y="1953"/>
                    <a:pt x="0" y="4370"/>
                  </a:cubicBezTo>
                  <a:cubicBezTo>
                    <a:pt x="0" y="6775"/>
                    <a:pt x="1941" y="8727"/>
                    <a:pt x="4358" y="8727"/>
                  </a:cubicBezTo>
                  <a:cubicBezTo>
                    <a:pt x="6763" y="8727"/>
                    <a:pt x="8716" y="6775"/>
                    <a:pt x="8716" y="4370"/>
                  </a:cubicBezTo>
                  <a:cubicBezTo>
                    <a:pt x="8716" y="1953"/>
                    <a:pt x="6763" y="0"/>
                    <a:pt x="4358" y="0"/>
                  </a:cubicBez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3885598" y="1106228"/>
              <a:ext cx="3176300" cy="3530673"/>
            </a:xfrm>
            <a:custGeom>
              <a:avLst/>
              <a:gdLst/>
              <a:ahLst/>
              <a:cxnLst/>
              <a:rect l="l" t="t" r="r" b="b"/>
              <a:pathLst>
                <a:path w="127052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7052" y="135041"/>
                  </a:lnTo>
                  <a:lnTo>
                    <a:pt x="12705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3884698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125492" y="135041"/>
                  </a:lnTo>
                  <a:lnTo>
                    <a:pt x="125492" y="1"/>
                  </a:ln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3842723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125493" y="135041"/>
                  </a:lnTo>
                  <a:lnTo>
                    <a:pt x="125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645297" y="1106228"/>
              <a:ext cx="3137325" cy="3530673"/>
            </a:xfrm>
            <a:custGeom>
              <a:avLst/>
              <a:gdLst/>
              <a:ahLst/>
              <a:cxnLst/>
              <a:rect l="l" t="t" r="r" b="b"/>
              <a:pathLst>
                <a:path w="125493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125493" y="135041"/>
                  </a:lnTo>
                  <a:lnTo>
                    <a:pt x="1254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3555800" y="1528600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69"/>
                    <a:pt x="0" y="3060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60"/>
                  </a:cubicBezTo>
                  <a:cubicBezTo>
                    <a:pt x="6108" y="1369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3916850" y="152947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40"/>
                    <a:pt x="1358" y="6097"/>
                    <a:pt x="3048" y="6097"/>
                  </a:cubicBezTo>
                  <a:cubicBezTo>
                    <a:pt x="4739" y="6097"/>
                    <a:pt x="6096" y="4740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3555800" y="1991150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3916850" y="1991750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3555800" y="2495375"/>
              <a:ext cx="152700" cy="152425"/>
            </a:xfrm>
            <a:custGeom>
              <a:avLst/>
              <a:gdLst/>
              <a:ahLst/>
              <a:cxnLst/>
              <a:rect l="l" t="t" r="r" b="b"/>
              <a:pathLst>
                <a:path w="6108" h="6097" extrusionOk="0">
                  <a:moveTo>
                    <a:pt x="3060" y="1"/>
                  </a:moveTo>
                  <a:cubicBezTo>
                    <a:pt x="1369" y="1"/>
                    <a:pt x="0" y="1358"/>
                    <a:pt x="0" y="3049"/>
                  </a:cubicBezTo>
                  <a:cubicBezTo>
                    <a:pt x="0" y="4739"/>
                    <a:pt x="1369" y="6097"/>
                    <a:pt x="3060" y="6097"/>
                  </a:cubicBezTo>
                  <a:cubicBezTo>
                    <a:pt x="4739" y="6097"/>
                    <a:pt x="6108" y="4739"/>
                    <a:pt x="6108" y="3049"/>
                  </a:cubicBezTo>
                  <a:cubicBezTo>
                    <a:pt x="6108" y="1358"/>
                    <a:pt x="4739" y="1"/>
                    <a:pt x="3060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3916850" y="2495675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70"/>
                    <a:pt x="0" y="3048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48"/>
                  </a:cubicBezTo>
                  <a:cubicBezTo>
                    <a:pt x="6096" y="1370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3555800" y="2997225"/>
              <a:ext cx="152700" cy="152725"/>
            </a:xfrm>
            <a:custGeom>
              <a:avLst/>
              <a:gdLst/>
              <a:ahLst/>
              <a:cxnLst/>
              <a:rect l="l" t="t" r="r" b="b"/>
              <a:pathLst>
                <a:path w="6108" h="6109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3916850" y="299812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0"/>
                  </a:moveTo>
                  <a:cubicBezTo>
                    <a:pt x="1358" y="0"/>
                    <a:pt x="0" y="1358"/>
                    <a:pt x="0" y="3048"/>
                  </a:cubicBezTo>
                  <a:cubicBezTo>
                    <a:pt x="0" y="4727"/>
                    <a:pt x="1358" y="6096"/>
                    <a:pt x="3048" y="6096"/>
                  </a:cubicBezTo>
                  <a:cubicBezTo>
                    <a:pt x="4739" y="6096"/>
                    <a:pt x="6096" y="4727"/>
                    <a:pt x="6096" y="3048"/>
                  </a:cubicBezTo>
                  <a:cubicBezTo>
                    <a:pt x="6096" y="1358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3555800" y="3503250"/>
              <a:ext cx="152700" cy="152700"/>
            </a:xfrm>
            <a:custGeom>
              <a:avLst/>
              <a:gdLst/>
              <a:ahLst/>
              <a:cxnLst/>
              <a:rect l="l" t="t" r="r" b="b"/>
              <a:pathLst>
                <a:path w="6108" h="6108" extrusionOk="0">
                  <a:moveTo>
                    <a:pt x="3060" y="0"/>
                  </a:moveTo>
                  <a:cubicBezTo>
                    <a:pt x="1369" y="0"/>
                    <a:pt x="0" y="1369"/>
                    <a:pt x="0" y="3048"/>
                  </a:cubicBezTo>
                  <a:cubicBezTo>
                    <a:pt x="0" y="4739"/>
                    <a:pt x="1369" y="6108"/>
                    <a:pt x="3060" y="6108"/>
                  </a:cubicBezTo>
                  <a:cubicBezTo>
                    <a:pt x="4739" y="6108"/>
                    <a:pt x="6108" y="4739"/>
                    <a:pt x="6108" y="3048"/>
                  </a:cubicBezTo>
                  <a:cubicBezTo>
                    <a:pt x="6108" y="1369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3916850" y="3504125"/>
              <a:ext cx="152425" cy="152425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28"/>
                    <a:pt x="1358" y="6097"/>
                    <a:pt x="3048" y="6097"/>
                  </a:cubicBezTo>
                  <a:cubicBezTo>
                    <a:pt x="4739" y="6097"/>
                    <a:pt x="6096" y="4728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3555800" y="4044975"/>
              <a:ext cx="152700" cy="152425"/>
            </a:xfrm>
            <a:custGeom>
              <a:avLst/>
              <a:gdLst/>
              <a:ahLst/>
              <a:cxnLst/>
              <a:rect l="l" t="t" r="r" b="b"/>
              <a:pathLst>
                <a:path w="6108" h="6097" extrusionOk="0">
                  <a:moveTo>
                    <a:pt x="3060" y="0"/>
                  </a:moveTo>
                  <a:cubicBezTo>
                    <a:pt x="1369" y="0"/>
                    <a:pt x="0" y="1370"/>
                    <a:pt x="0" y="3048"/>
                  </a:cubicBezTo>
                  <a:cubicBezTo>
                    <a:pt x="0" y="4739"/>
                    <a:pt x="1369" y="6096"/>
                    <a:pt x="3060" y="6096"/>
                  </a:cubicBezTo>
                  <a:cubicBezTo>
                    <a:pt x="4739" y="6096"/>
                    <a:pt x="6108" y="4739"/>
                    <a:pt x="6108" y="3048"/>
                  </a:cubicBezTo>
                  <a:cubicBezTo>
                    <a:pt x="6108" y="1370"/>
                    <a:pt x="4739" y="0"/>
                    <a:pt x="3060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3916850" y="4045575"/>
              <a:ext cx="152425" cy="152725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rgbClr val="F2EE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3615325" y="1563725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3615325" y="2026575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3615325" y="253080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9"/>
                    <a:pt x="0" y="1643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43"/>
                  </a:cubicBezTo>
                  <a:cubicBezTo>
                    <a:pt x="15764" y="739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3615325" y="303295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3615325" y="353865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1"/>
                  </a:moveTo>
                  <a:cubicBezTo>
                    <a:pt x="750" y="1"/>
                    <a:pt x="0" y="739"/>
                    <a:pt x="0" y="1656"/>
                  </a:cubicBezTo>
                  <a:cubicBezTo>
                    <a:pt x="0" y="2561"/>
                    <a:pt x="750" y="3299"/>
                    <a:pt x="1655" y="3299"/>
                  </a:cubicBezTo>
                  <a:lnTo>
                    <a:pt x="14109" y="3299"/>
                  </a:lnTo>
                  <a:cubicBezTo>
                    <a:pt x="15038" y="3299"/>
                    <a:pt x="15776" y="2561"/>
                    <a:pt x="15764" y="1656"/>
                  </a:cubicBezTo>
                  <a:cubicBezTo>
                    <a:pt x="15764" y="739"/>
                    <a:pt x="15026" y="1"/>
                    <a:pt x="14109" y="1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3615325" y="4080400"/>
              <a:ext cx="394425" cy="82475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576847" y="1106228"/>
              <a:ext cx="18475" cy="3530673"/>
            </a:xfrm>
            <a:custGeom>
              <a:avLst/>
              <a:gdLst/>
              <a:ahLst/>
              <a:cxnLst/>
              <a:rect l="l" t="t" r="r" b="b"/>
              <a:pathLst>
                <a:path w="739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739" y="13504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625072" y="1106228"/>
              <a:ext cx="18775" cy="3530673"/>
            </a:xfrm>
            <a:custGeom>
              <a:avLst/>
              <a:gdLst/>
              <a:ahLst/>
              <a:cxnLst/>
              <a:rect l="l" t="t" r="r" b="b"/>
              <a:pathLst>
                <a:path w="751" h="135042" extrusionOk="0">
                  <a:moveTo>
                    <a:pt x="0" y="1"/>
                  </a:moveTo>
                  <a:lnTo>
                    <a:pt x="0" y="135041"/>
                  </a:lnTo>
                  <a:lnTo>
                    <a:pt x="750" y="13504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021099" y="1106228"/>
              <a:ext cx="18475" cy="3530673"/>
            </a:xfrm>
            <a:custGeom>
              <a:avLst/>
              <a:gdLst/>
              <a:ahLst/>
              <a:cxnLst/>
              <a:rect l="l" t="t" r="r" b="b"/>
              <a:pathLst>
                <a:path w="739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739" y="135041"/>
                  </a:lnTo>
                  <a:lnTo>
                    <a:pt x="739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6980024" y="1106228"/>
              <a:ext cx="18775" cy="3530673"/>
            </a:xfrm>
            <a:custGeom>
              <a:avLst/>
              <a:gdLst/>
              <a:ahLst/>
              <a:cxnLst/>
              <a:rect l="l" t="t" r="r" b="b"/>
              <a:pathLst>
                <a:path w="751" h="135042" extrusionOk="0">
                  <a:moveTo>
                    <a:pt x="1" y="1"/>
                  </a:moveTo>
                  <a:lnTo>
                    <a:pt x="1" y="135041"/>
                  </a:lnTo>
                  <a:lnTo>
                    <a:pt x="751" y="135041"/>
                  </a:lnTo>
                  <a:lnTo>
                    <a:pt x="751" y="1"/>
                  </a:lnTo>
                  <a:close/>
                </a:path>
              </a:pathLst>
            </a:custGeom>
            <a:solidFill>
              <a:srgbClr val="E2DA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5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34380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5"/>
          <p:cNvSpPr txBox="1">
            <a:spLocks noGrp="1"/>
          </p:cNvSpPr>
          <p:nvPr>
            <p:ph type="subTitle" idx="1"/>
          </p:nvPr>
        </p:nvSpPr>
        <p:spPr>
          <a:xfrm>
            <a:off x="6019483" y="612134"/>
            <a:ext cx="23226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371" name="Google Shape;371;p15"/>
          <p:cNvSpPr txBox="1">
            <a:spLocks noGrp="1"/>
          </p:cNvSpPr>
          <p:nvPr>
            <p:ph type="subTitle" idx="2"/>
          </p:nvPr>
        </p:nvSpPr>
        <p:spPr>
          <a:xfrm>
            <a:off x="6019483" y="981884"/>
            <a:ext cx="23226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5"/>
          <p:cNvSpPr txBox="1">
            <a:spLocks noGrp="1"/>
          </p:cNvSpPr>
          <p:nvPr>
            <p:ph type="subTitle" idx="3"/>
          </p:nvPr>
        </p:nvSpPr>
        <p:spPr>
          <a:xfrm>
            <a:off x="6019483" y="1929079"/>
            <a:ext cx="23226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373" name="Google Shape;373;p15"/>
          <p:cNvSpPr txBox="1">
            <a:spLocks noGrp="1"/>
          </p:cNvSpPr>
          <p:nvPr>
            <p:ph type="subTitle" idx="4"/>
          </p:nvPr>
        </p:nvSpPr>
        <p:spPr>
          <a:xfrm>
            <a:off x="6019483" y="2298829"/>
            <a:ext cx="23226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15"/>
          <p:cNvSpPr txBox="1">
            <a:spLocks noGrp="1"/>
          </p:cNvSpPr>
          <p:nvPr>
            <p:ph type="subTitle" idx="5"/>
          </p:nvPr>
        </p:nvSpPr>
        <p:spPr>
          <a:xfrm>
            <a:off x="6019483" y="3238729"/>
            <a:ext cx="23226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elius"/>
              <a:buNone/>
              <a:defRPr sz="2000" b="1"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375" name="Google Shape;375;p15"/>
          <p:cNvSpPr txBox="1">
            <a:spLocks noGrp="1"/>
          </p:cNvSpPr>
          <p:nvPr>
            <p:ph type="subTitle" idx="6"/>
          </p:nvPr>
        </p:nvSpPr>
        <p:spPr>
          <a:xfrm>
            <a:off x="6019483" y="3608479"/>
            <a:ext cx="23226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9"/>
          <p:cNvSpPr txBox="1">
            <a:spLocks noGrp="1"/>
          </p:cNvSpPr>
          <p:nvPr>
            <p:ph type="title"/>
          </p:nvPr>
        </p:nvSpPr>
        <p:spPr>
          <a:xfrm>
            <a:off x="3752375" y="1600550"/>
            <a:ext cx="4368000" cy="13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12" name="Google Shape;512;p19"/>
          <p:cNvSpPr txBox="1">
            <a:spLocks noGrp="1"/>
          </p:cNvSpPr>
          <p:nvPr>
            <p:ph type="subTitle" idx="1"/>
          </p:nvPr>
        </p:nvSpPr>
        <p:spPr>
          <a:xfrm>
            <a:off x="4363550" y="2846125"/>
            <a:ext cx="31455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3" name="Google Shape;513;p19"/>
          <p:cNvSpPr txBox="1">
            <a:spLocks noGrp="1"/>
          </p:cNvSpPr>
          <p:nvPr>
            <p:ph type="title" idx="2" hasCustomPrompt="1"/>
          </p:nvPr>
        </p:nvSpPr>
        <p:spPr>
          <a:xfrm>
            <a:off x="5584250" y="935588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6" r:id="rId5"/>
    <p:sldLayoutId id="2147483658" r:id="rId6"/>
    <p:sldLayoutId id="2147483659" r:id="rId7"/>
    <p:sldLayoutId id="2147483661" r:id="rId8"/>
    <p:sldLayoutId id="2147483665" r:id="rId9"/>
    <p:sldLayoutId id="214748366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badder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bassi/powershell/tree/master/myServic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0" name="Google Shape;780;p32"/>
          <p:cNvGrpSpPr/>
          <p:nvPr/>
        </p:nvGrpSpPr>
        <p:grpSpPr>
          <a:xfrm rot="-523570">
            <a:off x="287807" y="-3050911"/>
            <a:ext cx="4761746" cy="5091991"/>
            <a:chOff x="7567300" y="1541100"/>
            <a:chExt cx="3167100" cy="3386750"/>
          </a:xfrm>
        </p:grpSpPr>
        <p:sp>
          <p:nvSpPr>
            <p:cNvPr id="781" name="Google Shape;781;p32"/>
            <p:cNvSpPr/>
            <p:nvPr/>
          </p:nvSpPr>
          <p:spPr>
            <a:xfrm>
              <a:off x="7597075" y="1552100"/>
              <a:ext cx="3137325" cy="3375750"/>
            </a:xfrm>
            <a:custGeom>
              <a:avLst/>
              <a:gdLst/>
              <a:ahLst/>
              <a:cxnLst/>
              <a:rect l="l" t="t" r="r" b="b"/>
              <a:pathLst>
                <a:path w="125493" h="135030" extrusionOk="0">
                  <a:moveTo>
                    <a:pt x="6013" y="13824"/>
                  </a:moveTo>
                  <a:cubicBezTo>
                    <a:pt x="7692" y="13824"/>
                    <a:pt x="9061" y="15193"/>
                    <a:pt x="9061" y="16884"/>
                  </a:cubicBezTo>
                  <a:cubicBezTo>
                    <a:pt x="9061" y="18563"/>
                    <a:pt x="7692" y="19932"/>
                    <a:pt x="6013" y="19932"/>
                  </a:cubicBezTo>
                  <a:cubicBezTo>
                    <a:pt x="4322" y="19932"/>
                    <a:pt x="2953" y="18563"/>
                    <a:pt x="2953" y="16884"/>
                  </a:cubicBezTo>
                  <a:cubicBezTo>
                    <a:pt x="2953" y="15193"/>
                    <a:pt x="4322" y="13824"/>
                    <a:pt x="6013" y="13824"/>
                  </a:cubicBezTo>
                  <a:close/>
                  <a:moveTo>
                    <a:pt x="6013" y="32326"/>
                  </a:moveTo>
                  <a:cubicBezTo>
                    <a:pt x="7692" y="32326"/>
                    <a:pt x="9061" y="33695"/>
                    <a:pt x="9061" y="35374"/>
                  </a:cubicBezTo>
                  <a:cubicBezTo>
                    <a:pt x="9061" y="37065"/>
                    <a:pt x="7692" y="38434"/>
                    <a:pt x="6013" y="38434"/>
                  </a:cubicBezTo>
                  <a:cubicBezTo>
                    <a:pt x="4322" y="38434"/>
                    <a:pt x="2953" y="37065"/>
                    <a:pt x="2953" y="35374"/>
                  </a:cubicBezTo>
                  <a:cubicBezTo>
                    <a:pt x="2953" y="33695"/>
                    <a:pt x="4322" y="32326"/>
                    <a:pt x="6013" y="32326"/>
                  </a:cubicBezTo>
                  <a:close/>
                  <a:moveTo>
                    <a:pt x="6013" y="52483"/>
                  </a:moveTo>
                  <a:cubicBezTo>
                    <a:pt x="7692" y="52483"/>
                    <a:pt x="9061" y="53853"/>
                    <a:pt x="9061" y="55531"/>
                  </a:cubicBezTo>
                  <a:cubicBezTo>
                    <a:pt x="9061" y="57210"/>
                    <a:pt x="7692" y="58579"/>
                    <a:pt x="6013" y="58579"/>
                  </a:cubicBezTo>
                  <a:cubicBezTo>
                    <a:pt x="4322" y="58579"/>
                    <a:pt x="2953" y="57210"/>
                    <a:pt x="2953" y="55531"/>
                  </a:cubicBezTo>
                  <a:cubicBezTo>
                    <a:pt x="2953" y="53853"/>
                    <a:pt x="4322" y="52483"/>
                    <a:pt x="6013" y="52483"/>
                  </a:cubicBezTo>
                  <a:close/>
                  <a:moveTo>
                    <a:pt x="6013" y="72569"/>
                  </a:moveTo>
                  <a:cubicBezTo>
                    <a:pt x="7692" y="72569"/>
                    <a:pt x="9061" y="73938"/>
                    <a:pt x="9061" y="75617"/>
                  </a:cubicBezTo>
                  <a:cubicBezTo>
                    <a:pt x="9061" y="77308"/>
                    <a:pt x="7692" y="78677"/>
                    <a:pt x="6013" y="78677"/>
                  </a:cubicBezTo>
                  <a:cubicBezTo>
                    <a:pt x="4322" y="78677"/>
                    <a:pt x="2953" y="77308"/>
                    <a:pt x="2953" y="75617"/>
                  </a:cubicBezTo>
                  <a:cubicBezTo>
                    <a:pt x="2953" y="73938"/>
                    <a:pt x="4322" y="72569"/>
                    <a:pt x="6013" y="72569"/>
                  </a:cubicBezTo>
                  <a:close/>
                  <a:moveTo>
                    <a:pt x="6013" y="92810"/>
                  </a:moveTo>
                  <a:cubicBezTo>
                    <a:pt x="7692" y="92810"/>
                    <a:pt x="9061" y="94179"/>
                    <a:pt x="9061" y="95858"/>
                  </a:cubicBezTo>
                  <a:cubicBezTo>
                    <a:pt x="9061" y="97548"/>
                    <a:pt x="7692" y="98918"/>
                    <a:pt x="6013" y="98918"/>
                  </a:cubicBezTo>
                  <a:cubicBezTo>
                    <a:pt x="4322" y="98918"/>
                    <a:pt x="2953" y="97548"/>
                    <a:pt x="2953" y="95858"/>
                  </a:cubicBezTo>
                  <a:cubicBezTo>
                    <a:pt x="2953" y="94179"/>
                    <a:pt x="4322" y="92810"/>
                    <a:pt x="6013" y="92810"/>
                  </a:cubicBezTo>
                  <a:close/>
                  <a:moveTo>
                    <a:pt x="6013" y="114479"/>
                  </a:moveTo>
                  <a:cubicBezTo>
                    <a:pt x="7692" y="114479"/>
                    <a:pt x="9061" y="115848"/>
                    <a:pt x="9061" y="117527"/>
                  </a:cubicBezTo>
                  <a:cubicBezTo>
                    <a:pt x="9061" y="119206"/>
                    <a:pt x="7692" y="120587"/>
                    <a:pt x="6013" y="120587"/>
                  </a:cubicBezTo>
                  <a:cubicBezTo>
                    <a:pt x="4322" y="120587"/>
                    <a:pt x="2953" y="119206"/>
                    <a:pt x="2953" y="117527"/>
                  </a:cubicBezTo>
                  <a:cubicBezTo>
                    <a:pt x="2953" y="115848"/>
                    <a:pt x="4322" y="114479"/>
                    <a:pt x="6013" y="114479"/>
                  </a:cubicBezTo>
                  <a:close/>
                  <a:moveTo>
                    <a:pt x="0" y="1"/>
                  </a:moveTo>
                  <a:lnTo>
                    <a:pt x="0" y="135029"/>
                  </a:lnTo>
                  <a:lnTo>
                    <a:pt x="125492" y="135029"/>
                  </a:lnTo>
                  <a:lnTo>
                    <a:pt x="125492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7567300" y="1541100"/>
              <a:ext cx="3137325" cy="3375725"/>
            </a:xfrm>
            <a:custGeom>
              <a:avLst/>
              <a:gdLst/>
              <a:ahLst/>
              <a:cxnLst/>
              <a:rect l="l" t="t" r="r" b="b"/>
              <a:pathLst>
                <a:path w="125493" h="135029" extrusionOk="0">
                  <a:moveTo>
                    <a:pt x="6013" y="13823"/>
                  </a:moveTo>
                  <a:cubicBezTo>
                    <a:pt x="7692" y="13823"/>
                    <a:pt x="9061" y="15193"/>
                    <a:pt x="9061" y="16871"/>
                  </a:cubicBezTo>
                  <a:cubicBezTo>
                    <a:pt x="9061" y="18550"/>
                    <a:pt x="7692" y="19919"/>
                    <a:pt x="6013" y="19919"/>
                  </a:cubicBezTo>
                  <a:cubicBezTo>
                    <a:pt x="4323" y="19919"/>
                    <a:pt x="2953" y="18550"/>
                    <a:pt x="2953" y="16871"/>
                  </a:cubicBezTo>
                  <a:cubicBezTo>
                    <a:pt x="2953" y="15193"/>
                    <a:pt x="4323" y="13823"/>
                    <a:pt x="6013" y="13823"/>
                  </a:cubicBezTo>
                  <a:close/>
                  <a:moveTo>
                    <a:pt x="6013" y="32326"/>
                  </a:moveTo>
                  <a:cubicBezTo>
                    <a:pt x="7692" y="32326"/>
                    <a:pt x="9061" y="33695"/>
                    <a:pt x="9061" y="35374"/>
                  </a:cubicBezTo>
                  <a:cubicBezTo>
                    <a:pt x="9061" y="37052"/>
                    <a:pt x="7692" y="38422"/>
                    <a:pt x="6013" y="38422"/>
                  </a:cubicBezTo>
                  <a:cubicBezTo>
                    <a:pt x="4323" y="38422"/>
                    <a:pt x="2953" y="37052"/>
                    <a:pt x="2953" y="35374"/>
                  </a:cubicBezTo>
                  <a:cubicBezTo>
                    <a:pt x="2953" y="33695"/>
                    <a:pt x="4323" y="32326"/>
                    <a:pt x="6013" y="32326"/>
                  </a:cubicBezTo>
                  <a:close/>
                  <a:moveTo>
                    <a:pt x="6013" y="52471"/>
                  </a:moveTo>
                  <a:cubicBezTo>
                    <a:pt x="7692" y="52471"/>
                    <a:pt x="9061" y="53840"/>
                    <a:pt x="9061" y="55519"/>
                  </a:cubicBezTo>
                  <a:cubicBezTo>
                    <a:pt x="9061" y="57210"/>
                    <a:pt x="7692" y="58579"/>
                    <a:pt x="6013" y="58579"/>
                  </a:cubicBezTo>
                  <a:cubicBezTo>
                    <a:pt x="4323" y="58579"/>
                    <a:pt x="2953" y="57210"/>
                    <a:pt x="2953" y="55519"/>
                  </a:cubicBezTo>
                  <a:cubicBezTo>
                    <a:pt x="2953" y="53840"/>
                    <a:pt x="4323" y="52471"/>
                    <a:pt x="6013" y="52471"/>
                  </a:cubicBezTo>
                  <a:close/>
                  <a:moveTo>
                    <a:pt x="6013" y="72569"/>
                  </a:moveTo>
                  <a:cubicBezTo>
                    <a:pt x="7692" y="72569"/>
                    <a:pt x="9061" y="73938"/>
                    <a:pt x="9061" y="75617"/>
                  </a:cubicBezTo>
                  <a:cubicBezTo>
                    <a:pt x="9061" y="77295"/>
                    <a:pt x="7692" y="78665"/>
                    <a:pt x="6013" y="78665"/>
                  </a:cubicBezTo>
                  <a:cubicBezTo>
                    <a:pt x="4323" y="78665"/>
                    <a:pt x="2953" y="77295"/>
                    <a:pt x="2953" y="75617"/>
                  </a:cubicBezTo>
                  <a:cubicBezTo>
                    <a:pt x="2953" y="73938"/>
                    <a:pt x="4323" y="72569"/>
                    <a:pt x="6013" y="72569"/>
                  </a:cubicBezTo>
                  <a:close/>
                  <a:moveTo>
                    <a:pt x="6013" y="92809"/>
                  </a:moveTo>
                  <a:cubicBezTo>
                    <a:pt x="7692" y="92809"/>
                    <a:pt x="9061" y="94178"/>
                    <a:pt x="9061" y="95857"/>
                  </a:cubicBezTo>
                  <a:cubicBezTo>
                    <a:pt x="9061" y="97536"/>
                    <a:pt x="7692" y="98905"/>
                    <a:pt x="6013" y="98905"/>
                  </a:cubicBezTo>
                  <a:cubicBezTo>
                    <a:pt x="4323" y="98905"/>
                    <a:pt x="2953" y="97536"/>
                    <a:pt x="2953" y="95857"/>
                  </a:cubicBezTo>
                  <a:cubicBezTo>
                    <a:pt x="2953" y="94178"/>
                    <a:pt x="4323" y="92809"/>
                    <a:pt x="6013" y="92809"/>
                  </a:cubicBezTo>
                  <a:close/>
                  <a:moveTo>
                    <a:pt x="6013" y="114479"/>
                  </a:moveTo>
                  <a:cubicBezTo>
                    <a:pt x="7692" y="114479"/>
                    <a:pt x="9061" y="115848"/>
                    <a:pt x="9061" y="117527"/>
                  </a:cubicBezTo>
                  <a:cubicBezTo>
                    <a:pt x="9061" y="119205"/>
                    <a:pt x="7692" y="120575"/>
                    <a:pt x="6013" y="120575"/>
                  </a:cubicBezTo>
                  <a:cubicBezTo>
                    <a:pt x="4323" y="120575"/>
                    <a:pt x="2953" y="119205"/>
                    <a:pt x="2953" y="117527"/>
                  </a:cubicBezTo>
                  <a:cubicBezTo>
                    <a:pt x="2953" y="115848"/>
                    <a:pt x="4323" y="114479"/>
                    <a:pt x="6013" y="114479"/>
                  </a:cubicBezTo>
                  <a:close/>
                  <a:moveTo>
                    <a:pt x="1" y="0"/>
                  </a:moveTo>
                  <a:lnTo>
                    <a:pt x="1" y="135029"/>
                  </a:lnTo>
                  <a:lnTo>
                    <a:pt x="125492" y="135029"/>
                  </a:lnTo>
                  <a:lnTo>
                    <a:pt x="1254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8025700" y="1909000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FF8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8025700" y="2070925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8025700" y="2232550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8025700" y="2394475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8025700" y="2556400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8025700" y="2718325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8025700" y="2879950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8025700" y="3041875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8025700" y="3203800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8025700" y="3365725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8025700" y="3527350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8025700" y="3689275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8025700" y="3851200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8025700" y="4013125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8025700" y="4174750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1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1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8025700" y="4336675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8025700" y="4498600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8025700" y="4660525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32"/>
          <p:cNvGrpSpPr/>
          <p:nvPr/>
        </p:nvGrpSpPr>
        <p:grpSpPr>
          <a:xfrm rot="728172">
            <a:off x="169444" y="3512517"/>
            <a:ext cx="1784276" cy="1783851"/>
            <a:chOff x="5448300" y="1526500"/>
            <a:chExt cx="1154925" cy="1154650"/>
          </a:xfrm>
        </p:grpSpPr>
        <p:sp>
          <p:nvSpPr>
            <p:cNvPr id="802" name="Google Shape;802;p32"/>
            <p:cNvSpPr/>
            <p:nvPr/>
          </p:nvSpPr>
          <p:spPr>
            <a:xfrm>
              <a:off x="5466750" y="1544975"/>
              <a:ext cx="1136475" cy="1136175"/>
            </a:xfrm>
            <a:custGeom>
              <a:avLst/>
              <a:gdLst/>
              <a:ahLst/>
              <a:cxnLst/>
              <a:rect l="l" t="t" r="r" b="b"/>
              <a:pathLst>
                <a:path w="45459" h="45447" extrusionOk="0">
                  <a:moveTo>
                    <a:pt x="4132" y="11370"/>
                  </a:moveTo>
                  <a:cubicBezTo>
                    <a:pt x="4882" y="11370"/>
                    <a:pt x="5501" y="11990"/>
                    <a:pt x="5501" y="12740"/>
                  </a:cubicBezTo>
                  <a:cubicBezTo>
                    <a:pt x="5501" y="13502"/>
                    <a:pt x="4882" y="14109"/>
                    <a:pt x="4132" y="14109"/>
                  </a:cubicBezTo>
                  <a:cubicBezTo>
                    <a:pt x="3370" y="14109"/>
                    <a:pt x="2762" y="13502"/>
                    <a:pt x="2762" y="12740"/>
                  </a:cubicBezTo>
                  <a:cubicBezTo>
                    <a:pt x="2762" y="11990"/>
                    <a:pt x="3370" y="11370"/>
                    <a:pt x="4132" y="11370"/>
                  </a:cubicBezTo>
                  <a:close/>
                  <a:moveTo>
                    <a:pt x="3334" y="29563"/>
                  </a:moveTo>
                  <a:cubicBezTo>
                    <a:pt x="4084" y="29563"/>
                    <a:pt x="4703" y="30170"/>
                    <a:pt x="4703" y="30932"/>
                  </a:cubicBezTo>
                  <a:cubicBezTo>
                    <a:pt x="4703" y="31694"/>
                    <a:pt x="4096" y="32302"/>
                    <a:pt x="3334" y="32302"/>
                  </a:cubicBezTo>
                  <a:cubicBezTo>
                    <a:pt x="2584" y="32302"/>
                    <a:pt x="1965" y="31694"/>
                    <a:pt x="1965" y="30932"/>
                  </a:cubicBezTo>
                  <a:cubicBezTo>
                    <a:pt x="1965" y="30170"/>
                    <a:pt x="2584" y="29563"/>
                    <a:pt x="3334" y="29563"/>
                  </a:cubicBezTo>
                  <a:close/>
                  <a:moveTo>
                    <a:pt x="1893" y="0"/>
                  </a:moveTo>
                  <a:lnTo>
                    <a:pt x="0" y="43565"/>
                  </a:lnTo>
                  <a:lnTo>
                    <a:pt x="43565" y="45446"/>
                  </a:lnTo>
                  <a:lnTo>
                    <a:pt x="45458" y="1893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5448300" y="1526500"/>
              <a:ext cx="1136175" cy="1135875"/>
            </a:xfrm>
            <a:custGeom>
              <a:avLst/>
              <a:gdLst/>
              <a:ahLst/>
              <a:cxnLst/>
              <a:rect l="l" t="t" r="r" b="b"/>
              <a:pathLst>
                <a:path w="45447" h="45435" extrusionOk="0">
                  <a:moveTo>
                    <a:pt x="4120" y="11371"/>
                  </a:moveTo>
                  <a:cubicBezTo>
                    <a:pt x="4882" y="11371"/>
                    <a:pt x="5489" y="11978"/>
                    <a:pt x="5489" y="12740"/>
                  </a:cubicBezTo>
                  <a:cubicBezTo>
                    <a:pt x="5489" y="13502"/>
                    <a:pt x="4882" y="14110"/>
                    <a:pt x="4120" y="14110"/>
                  </a:cubicBezTo>
                  <a:cubicBezTo>
                    <a:pt x="3358" y="14110"/>
                    <a:pt x="2750" y="13491"/>
                    <a:pt x="2750" y="12740"/>
                  </a:cubicBezTo>
                  <a:cubicBezTo>
                    <a:pt x="2750" y="11978"/>
                    <a:pt x="3358" y="11371"/>
                    <a:pt x="4120" y="11371"/>
                  </a:cubicBezTo>
                  <a:close/>
                  <a:moveTo>
                    <a:pt x="3334" y="29552"/>
                  </a:moveTo>
                  <a:cubicBezTo>
                    <a:pt x="4072" y="29552"/>
                    <a:pt x="4703" y="30171"/>
                    <a:pt x="4703" y="30921"/>
                  </a:cubicBezTo>
                  <a:cubicBezTo>
                    <a:pt x="4703" y="31683"/>
                    <a:pt x="4096" y="32291"/>
                    <a:pt x="3334" y="32291"/>
                  </a:cubicBezTo>
                  <a:cubicBezTo>
                    <a:pt x="2572" y="32291"/>
                    <a:pt x="1965" y="31683"/>
                    <a:pt x="1965" y="30921"/>
                  </a:cubicBezTo>
                  <a:cubicBezTo>
                    <a:pt x="1965" y="30171"/>
                    <a:pt x="2572" y="29552"/>
                    <a:pt x="3334" y="29552"/>
                  </a:cubicBezTo>
                  <a:close/>
                  <a:moveTo>
                    <a:pt x="1893" y="1"/>
                  </a:moveTo>
                  <a:lnTo>
                    <a:pt x="0" y="43566"/>
                  </a:lnTo>
                  <a:lnTo>
                    <a:pt x="43565" y="45435"/>
                  </a:lnTo>
                  <a:lnTo>
                    <a:pt x="45446" y="1882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5448300" y="1526800"/>
              <a:ext cx="185750" cy="1094800"/>
            </a:xfrm>
            <a:custGeom>
              <a:avLst/>
              <a:gdLst/>
              <a:ahLst/>
              <a:cxnLst/>
              <a:rect l="l" t="t" r="r" b="b"/>
              <a:pathLst>
                <a:path w="7430" h="43792" extrusionOk="0">
                  <a:moveTo>
                    <a:pt x="4120" y="11359"/>
                  </a:moveTo>
                  <a:cubicBezTo>
                    <a:pt x="4882" y="11359"/>
                    <a:pt x="5489" y="11966"/>
                    <a:pt x="5489" y="12728"/>
                  </a:cubicBezTo>
                  <a:cubicBezTo>
                    <a:pt x="5489" y="13490"/>
                    <a:pt x="4882" y="14098"/>
                    <a:pt x="4120" y="14098"/>
                  </a:cubicBezTo>
                  <a:cubicBezTo>
                    <a:pt x="3358" y="14098"/>
                    <a:pt x="2750" y="13479"/>
                    <a:pt x="2750" y="12728"/>
                  </a:cubicBezTo>
                  <a:cubicBezTo>
                    <a:pt x="2750" y="11966"/>
                    <a:pt x="3358" y="11359"/>
                    <a:pt x="4120" y="11359"/>
                  </a:cubicBezTo>
                  <a:close/>
                  <a:moveTo>
                    <a:pt x="3334" y="29540"/>
                  </a:moveTo>
                  <a:cubicBezTo>
                    <a:pt x="4072" y="29540"/>
                    <a:pt x="4703" y="30159"/>
                    <a:pt x="4703" y="30909"/>
                  </a:cubicBezTo>
                  <a:cubicBezTo>
                    <a:pt x="4703" y="31671"/>
                    <a:pt x="4096" y="32279"/>
                    <a:pt x="3334" y="32279"/>
                  </a:cubicBezTo>
                  <a:cubicBezTo>
                    <a:pt x="2572" y="32279"/>
                    <a:pt x="1965" y="31671"/>
                    <a:pt x="1965" y="30909"/>
                  </a:cubicBezTo>
                  <a:cubicBezTo>
                    <a:pt x="1965" y="30159"/>
                    <a:pt x="2572" y="29540"/>
                    <a:pt x="3334" y="29540"/>
                  </a:cubicBezTo>
                  <a:close/>
                  <a:moveTo>
                    <a:pt x="1893" y="1"/>
                  </a:moveTo>
                  <a:lnTo>
                    <a:pt x="0" y="43554"/>
                  </a:lnTo>
                  <a:lnTo>
                    <a:pt x="5536" y="43792"/>
                  </a:lnTo>
                  <a:lnTo>
                    <a:pt x="7430" y="239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rgbClr val="AD9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5" name="Google Shape;805;p32"/>
          <p:cNvGrpSpPr/>
          <p:nvPr/>
        </p:nvGrpSpPr>
        <p:grpSpPr>
          <a:xfrm rot="624426">
            <a:off x="5269590" y="1426046"/>
            <a:ext cx="4761844" cy="5092095"/>
            <a:chOff x="7567300" y="1541100"/>
            <a:chExt cx="3167100" cy="3386750"/>
          </a:xfrm>
        </p:grpSpPr>
        <p:sp>
          <p:nvSpPr>
            <p:cNvPr id="806" name="Google Shape;806;p32"/>
            <p:cNvSpPr/>
            <p:nvPr/>
          </p:nvSpPr>
          <p:spPr>
            <a:xfrm>
              <a:off x="7597075" y="1552100"/>
              <a:ext cx="3137325" cy="3375750"/>
            </a:xfrm>
            <a:custGeom>
              <a:avLst/>
              <a:gdLst/>
              <a:ahLst/>
              <a:cxnLst/>
              <a:rect l="l" t="t" r="r" b="b"/>
              <a:pathLst>
                <a:path w="125493" h="135030" extrusionOk="0">
                  <a:moveTo>
                    <a:pt x="6013" y="13824"/>
                  </a:moveTo>
                  <a:cubicBezTo>
                    <a:pt x="7692" y="13824"/>
                    <a:pt x="9061" y="15193"/>
                    <a:pt x="9061" y="16884"/>
                  </a:cubicBezTo>
                  <a:cubicBezTo>
                    <a:pt x="9061" y="18563"/>
                    <a:pt x="7692" y="19932"/>
                    <a:pt x="6013" y="19932"/>
                  </a:cubicBezTo>
                  <a:cubicBezTo>
                    <a:pt x="4322" y="19932"/>
                    <a:pt x="2953" y="18563"/>
                    <a:pt x="2953" y="16884"/>
                  </a:cubicBezTo>
                  <a:cubicBezTo>
                    <a:pt x="2953" y="15193"/>
                    <a:pt x="4322" y="13824"/>
                    <a:pt x="6013" y="13824"/>
                  </a:cubicBezTo>
                  <a:close/>
                  <a:moveTo>
                    <a:pt x="6013" y="32326"/>
                  </a:moveTo>
                  <a:cubicBezTo>
                    <a:pt x="7692" y="32326"/>
                    <a:pt x="9061" y="33695"/>
                    <a:pt x="9061" y="35374"/>
                  </a:cubicBezTo>
                  <a:cubicBezTo>
                    <a:pt x="9061" y="37065"/>
                    <a:pt x="7692" y="38434"/>
                    <a:pt x="6013" y="38434"/>
                  </a:cubicBezTo>
                  <a:cubicBezTo>
                    <a:pt x="4322" y="38434"/>
                    <a:pt x="2953" y="37065"/>
                    <a:pt x="2953" y="35374"/>
                  </a:cubicBezTo>
                  <a:cubicBezTo>
                    <a:pt x="2953" y="33695"/>
                    <a:pt x="4322" y="32326"/>
                    <a:pt x="6013" y="32326"/>
                  </a:cubicBezTo>
                  <a:close/>
                  <a:moveTo>
                    <a:pt x="6013" y="52483"/>
                  </a:moveTo>
                  <a:cubicBezTo>
                    <a:pt x="7692" y="52483"/>
                    <a:pt x="9061" y="53853"/>
                    <a:pt x="9061" y="55531"/>
                  </a:cubicBezTo>
                  <a:cubicBezTo>
                    <a:pt x="9061" y="57210"/>
                    <a:pt x="7692" y="58579"/>
                    <a:pt x="6013" y="58579"/>
                  </a:cubicBezTo>
                  <a:cubicBezTo>
                    <a:pt x="4322" y="58579"/>
                    <a:pt x="2953" y="57210"/>
                    <a:pt x="2953" y="55531"/>
                  </a:cubicBezTo>
                  <a:cubicBezTo>
                    <a:pt x="2953" y="53853"/>
                    <a:pt x="4322" y="52483"/>
                    <a:pt x="6013" y="52483"/>
                  </a:cubicBezTo>
                  <a:close/>
                  <a:moveTo>
                    <a:pt x="6013" y="72569"/>
                  </a:moveTo>
                  <a:cubicBezTo>
                    <a:pt x="7692" y="72569"/>
                    <a:pt x="9061" y="73938"/>
                    <a:pt x="9061" y="75617"/>
                  </a:cubicBezTo>
                  <a:cubicBezTo>
                    <a:pt x="9061" y="77308"/>
                    <a:pt x="7692" y="78677"/>
                    <a:pt x="6013" y="78677"/>
                  </a:cubicBezTo>
                  <a:cubicBezTo>
                    <a:pt x="4322" y="78677"/>
                    <a:pt x="2953" y="77308"/>
                    <a:pt x="2953" y="75617"/>
                  </a:cubicBezTo>
                  <a:cubicBezTo>
                    <a:pt x="2953" y="73938"/>
                    <a:pt x="4322" y="72569"/>
                    <a:pt x="6013" y="72569"/>
                  </a:cubicBezTo>
                  <a:close/>
                  <a:moveTo>
                    <a:pt x="6013" y="92810"/>
                  </a:moveTo>
                  <a:cubicBezTo>
                    <a:pt x="7692" y="92810"/>
                    <a:pt x="9061" y="94179"/>
                    <a:pt x="9061" y="95858"/>
                  </a:cubicBezTo>
                  <a:cubicBezTo>
                    <a:pt x="9061" y="97548"/>
                    <a:pt x="7692" y="98918"/>
                    <a:pt x="6013" y="98918"/>
                  </a:cubicBezTo>
                  <a:cubicBezTo>
                    <a:pt x="4322" y="98918"/>
                    <a:pt x="2953" y="97548"/>
                    <a:pt x="2953" y="95858"/>
                  </a:cubicBezTo>
                  <a:cubicBezTo>
                    <a:pt x="2953" y="94179"/>
                    <a:pt x="4322" y="92810"/>
                    <a:pt x="6013" y="92810"/>
                  </a:cubicBezTo>
                  <a:close/>
                  <a:moveTo>
                    <a:pt x="6013" y="114479"/>
                  </a:moveTo>
                  <a:cubicBezTo>
                    <a:pt x="7692" y="114479"/>
                    <a:pt x="9061" y="115848"/>
                    <a:pt x="9061" y="117527"/>
                  </a:cubicBezTo>
                  <a:cubicBezTo>
                    <a:pt x="9061" y="119206"/>
                    <a:pt x="7692" y="120587"/>
                    <a:pt x="6013" y="120587"/>
                  </a:cubicBezTo>
                  <a:cubicBezTo>
                    <a:pt x="4322" y="120587"/>
                    <a:pt x="2953" y="119206"/>
                    <a:pt x="2953" y="117527"/>
                  </a:cubicBezTo>
                  <a:cubicBezTo>
                    <a:pt x="2953" y="115848"/>
                    <a:pt x="4322" y="114479"/>
                    <a:pt x="6013" y="114479"/>
                  </a:cubicBezTo>
                  <a:close/>
                  <a:moveTo>
                    <a:pt x="0" y="1"/>
                  </a:moveTo>
                  <a:lnTo>
                    <a:pt x="0" y="135029"/>
                  </a:lnTo>
                  <a:lnTo>
                    <a:pt x="125492" y="135029"/>
                  </a:lnTo>
                  <a:lnTo>
                    <a:pt x="125492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7567300" y="1541100"/>
              <a:ext cx="3137325" cy="3375725"/>
            </a:xfrm>
            <a:custGeom>
              <a:avLst/>
              <a:gdLst/>
              <a:ahLst/>
              <a:cxnLst/>
              <a:rect l="l" t="t" r="r" b="b"/>
              <a:pathLst>
                <a:path w="125493" h="135029" extrusionOk="0">
                  <a:moveTo>
                    <a:pt x="6013" y="13823"/>
                  </a:moveTo>
                  <a:cubicBezTo>
                    <a:pt x="7692" y="13823"/>
                    <a:pt x="9061" y="15193"/>
                    <a:pt x="9061" y="16871"/>
                  </a:cubicBezTo>
                  <a:cubicBezTo>
                    <a:pt x="9061" y="18550"/>
                    <a:pt x="7692" y="19919"/>
                    <a:pt x="6013" y="19919"/>
                  </a:cubicBezTo>
                  <a:cubicBezTo>
                    <a:pt x="4323" y="19919"/>
                    <a:pt x="2953" y="18550"/>
                    <a:pt x="2953" y="16871"/>
                  </a:cubicBezTo>
                  <a:cubicBezTo>
                    <a:pt x="2953" y="15193"/>
                    <a:pt x="4323" y="13823"/>
                    <a:pt x="6013" y="13823"/>
                  </a:cubicBezTo>
                  <a:close/>
                  <a:moveTo>
                    <a:pt x="6013" y="32326"/>
                  </a:moveTo>
                  <a:cubicBezTo>
                    <a:pt x="7692" y="32326"/>
                    <a:pt x="9061" y="33695"/>
                    <a:pt x="9061" y="35374"/>
                  </a:cubicBezTo>
                  <a:cubicBezTo>
                    <a:pt x="9061" y="37052"/>
                    <a:pt x="7692" y="38422"/>
                    <a:pt x="6013" y="38422"/>
                  </a:cubicBezTo>
                  <a:cubicBezTo>
                    <a:pt x="4323" y="38422"/>
                    <a:pt x="2953" y="37052"/>
                    <a:pt x="2953" y="35374"/>
                  </a:cubicBezTo>
                  <a:cubicBezTo>
                    <a:pt x="2953" y="33695"/>
                    <a:pt x="4323" y="32326"/>
                    <a:pt x="6013" y="32326"/>
                  </a:cubicBezTo>
                  <a:close/>
                  <a:moveTo>
                    <a:pt x="6013" y="52471"/>
                  </a:moveTo>
                  <a:cubicBezTo>
                    <a:pt x="7692" y="52471"/>
                    <a:pt x="9061" y="53840"/>
                    <a:pt x="9061" y="55519"/>
                  </a:cubicBezTo>
                  <a:cubicBezTo>
                    <a:pt x="9061" y="57210"/>
                    <a:pt x="7692" y="58579"/>
                    <a:pt x="6013" y="58579"/>
                  </a:cubicBezTo>
                  <a:cubicBezTo>
                    <a:pt x="4323" y="58579"/>
                    <a:pt x="2953" y="57210"/>
                    <a:pt x="2953" y="55519"/>
                  </a:cubicBezTo>
                  <a:cubicBezTo>
                    <a:pt x="2953" y="53840"/>
                    <a:pt x="4323" y="52471"/>
                    <a:pt x="6013" y="52471"/>
                  </a:cubicBezTo>
                  <a:close/>
                  <a:moveTo>
                    <a:pt x="6013" y="72569"/>
                  </a:moveTo>
                  <a:cubicBezTo>
                    <a:pt x="7692" y="72569"/>
                    <a:pt x="9061" y="73938"/>
                    <a:pt x="9061" y="75617"/>
                  </a:cubicBezTo>
                  <a:cubicBezTo>
                    <a:pt x="9061" y="77295"/>
                    <a:pt x="7692" y="78665"/>
                    <a:pt x="6013" y="78665"/>
                  </a:cubicBezTo>
                  <a:cubicBezTo>
                    <a:pt x="4323" y="78665"/>
                    <a:pt x="2953" y="77295"/>
                    <a:pt x="2953" y="75617"/>
                  </a:cubicBezTo>
                  <a:cubicBezTo>
                    <a:pt x="2953" y="73938"/>
                    <a:pt x="4323" y="72569"/>
                    <a:pt x="6013" y="72569"/>
                  </a:cubicBezTo>
                  <a:close/>
                  <a:moveTo>
                    <a:pt x="6013" y="92809"/>
                  </a:moveTo>
                  <a:cubicBezTo>
                    <a:pt x="7692" y="92809"/>
                    <a:pt x="9061" y="94178"/>
                    <a:pt x="9061" y="95857"/>
                  </a:cubicBezTo>
                  <a:cubicBezTo>
                    <a:pt x="9061" y="97536"/>
                    <a:pt x="7692" y="98905"/>
                    <a:pt x="6013" y="98905"/>
                  </a:cubicBezTo>
                  <a:cubicBezTo>
                    <a:pt x="4323" y="98905"/>
                    <a:pt x="2953" y="97536"/>
                    <a:pt x="2953" y="95857"/>
                  </a:cubicBezTo>
                  <a:cubicBezTo>
                    <a:pt x="2953" y="94178"/>
                    <a:pt x="4323" y="92809"/>
                    <a:pt x="6013" y="92809"/>
                  </a:cubicBezTo>
                  <a:close/>
                  <a:moveTo>
                    <a:pt x="6013" y="114479"/>
                  </a:moveTo>
                  <a:cubicBezTo>
                    <a:pt x="7692" y="114479"/>
                    <a:pt x="9061" y="115848"/>
                    <a:pt x="9061" y="117527"/>
                  </a:cubicBezTo>
                  <a:cubicBezTo>
                    <a:pt x="9061" y="119205"/>
                    <a:pt x="7692" y="120575"/>
                    <a:pt x="6013" y="120575"/>
                  </a:cubicBezTo>
                  <a:cubicBezTo>
                    <a:pt x="4323" y="120575"/>
                    <a:pt x="2953" y="119205"/>
                    <a:pt x="2953" y="117527"/>
                  </a:cubicBezTo>
                  <a:cubicBezTo>
                    <a:pt x="2953" y="115848"/>
                    <a:pt x="4323" y="114479"/>
                    <a:pt x="6013" y="114479"/>
                  </a:cubicBezTo>
                  <a:close/>
                  <a:moveTo>
                    <a:pt x="1" y="0"/>
                  </a:moveTo>
                  <a:lnTo>
                    <a:pt x="1" y="135029"/>
                  </a:lnTo>
                  <a:lnTo>
                    <a:pt x="125492" y="135029"/>
                  </a:lnTo>
                  <a:lnTo>
                    <a:pt x="1254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8025700" y="1909000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FF8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8025700" y="2070925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8025700" y="2232550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8025700" y="2394475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8025700" y="2556400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8025700" y="2718325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8025700" y="2879950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8025700" y="3041875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8025700" y="3203800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8025700" y="3365725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8025700" y="3527350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8025700" y="3689275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8025700" y="3851200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8025700" y="4013125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8025700" y="4174750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1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1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8025700" y="4336675"/>
              <a:ext cx="2563425" cy="11325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8025700" y="4498600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8025700" y="4660525"/>
              <a:ext cx="2563425" cy="11025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DBD8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2"/>
          <p:cNvGrpSpPr/>
          <p:nvPr/>
        </p:nvGrpSpPr>
        <p:grpSpPr>
          <a:xfrm>
            <a:off x="1770350" y="435101"/>
            <a:ext cx="5053990" cy="5779004"/>
            <a:chOff x="1732250" y="435101"/>
            <a:chExt cx="5053990" cy="5779004"/>
          </a:xfrm>
        </p:grpSpPr>
        <p:sp>
          <p:nvSpPr>
            <p:cNvPr id="827" name="Google Shape;827;p32"/>
            <p:cNvSpPr/>
            <p:nvPr/>
          </p:nvSpPr>
          <p:spPr>
            <a:xfrm>
              <a:off x="2124240" y="542605"/>
              <a:ext cx="4662000" cy="5671500"/>
            </a:xfrm>
            <a:prstGeom prst="roundRect">
              <a:avLst>
                <a:gd name="adj" fmla="val 1372"/>
              </a:avLst>
            </a:pr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008462" y="435101"/>
              <a:ext cx="4662000" cy="5671500"/>
            </a:xfrm>
            <a:prstGeom prst="roundRect">
              <a:avLst>
                <a:gd name="adj" fmla="val 137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2258861" y="940350"/>
              <a:ext cx="266210" cy="266210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40"/>
                    <a:pt x="1358" y="6097"/>
                    <a:pt x="3048" y="6097"/>
                  </a:cubicBezTo>
                  <a:cubicBezTo>
                    <a:pt x="4739" y="6097"/>
                    <a:pt x="6096" y="4740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2258861" y="1747713"/>
              <a:ext cx="266210" cy="266734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2258861" y="2627818"/>
              <a:ext cx="266210" cy="266734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70"/>
                    <a:pt x="0" y="3048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48"/>
                  </a:cubicBezTo>
                  <a:cubicBezTo>
                    <a:pt x="6096" y="1370"/>
                    <a:pt x="4739" y="0"/>
                    <a:pt x="3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2258861" y="3505348"/>
              <a:ext cx="266210" cy="266210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0"/>
                  </a:moveTo>
                  <a:cubicBezTo>
                    <a:pt x="1358" y="0"/>
                    <a:pt x="0" y="1358"/>
                    <a:pt x="0" y="3048"/>
                  </a:cubicBezTo>
                  <a:cubicBezTo>
                    <a:pt x="0" y="4727"/>
                    <a:pt x="1358" y="6096"/>
                    <a:pt x="3048" y="6096"/>
                  </a:cubicBezTo>
                  <a:cubicBezTo>
                    <a:pt x="4739" y="6096"/>
                    <a:pt x="6096" y="4727"/>
                    <a:pt x="6096" y="3048"/>
                  </a:cubicBezTo>
                  <a:cubicBezTo>
                    <a:pt x="6096" y="1358"/>
                    <a:pt x="4739" y="0"/>
                    <a:pt x="3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2258861" y="4389077"/>
              <a:ext cx="266210" cy="266210"/>
            </a:xfrm>
            <a:custGeom>
              <a:avLst/>
              <a:gdLst/>
              <a:ahLst/>
              <a:cxnLst/>
              <a:rect l="l" t="t" r="r" b="b"/>
              <a:pathLst>
                <a:path w="6097" h="6097" extrusionOk="0">
                  <a:moveTo>
                    <a:pt x="3048" y="1"/>
                  </a:moveTo>
                  <a:cubicBezTo>
                    <a:pt x="1358" y="1"/>
                    <a:pt x="0" y="1358"/>
                    <a:pt x="0" y="3049"/>
                  </a:cubicBezTo>
                  <a:cubicBezTo>
                    <a:pt x="0" y="4728"/>
                    <a:pt x="1358" y="6097"/>
                    <a:pt x="3048" y="6097"/>
                  </a:cubicBezTo>
                  <a:cubicBezTo>
                    <a:pt x="4739" y="6097"/>
                    <a:pt x="6096" y="4728"/>
                    <a:pt x="6096" y="3049"/>
                  </a:cubicBezTo>
                  <a:cubicBezTo>
                    <a:pt x="6096" y="1358"/>
                    <a:pt x="4739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2258861" y="5334720"/>
              <a:ext cx="266210" cy="266734"/>
            </a:xfrm>
            <a:custGeom>
              <a:avLst/>
              <a:gdLst/>
              <a:ahLst/>
              <a:cxnLst/>
              <a:rect l="l" t="t" r="r" b="b"/>
              <a:pathLst>
                <a:path w="6097" h="6109" extrusionOk="0">
                  <a:moveTo>
                    <a:pt x="3048" y="0"/>
                  </a:moveTo>
                  <a:cubicBezTo>
                    <a:pt x="1358" y="0"/>
                    <a:pt x="0" y="1369"/>
                    <a:pt x="0" y="3060"/>
                  </a:cubicBezTo>
                  <a:cubicBezTo>
                    <a:pt x="0" y="4739"/>
                    <a:pt x="1358" y="6108"/>
                    <a:pt x="3048" y="6108"/>
                  </a:cubicBezTo>
                  <a:cubicBezTo>
                    <a:pt x="4739" y="6108"/>
                    <a:pt x="6096" y="4739"/>
                    <a:pt x="6096" y="3060"/>
                  </a:cubicBezTo>
                  <a:cubicBezTo>
                    <a:pt x="6096" y="1369"/>
                    <a:pt x="4739" y="0"/>
                    <a:pt x="3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1732250" y="1000167"/>
              <a:ext cx="688863" cy="144043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1732250" y="1808535"/>
              <a:ext cx="688863" cy="144043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1732250" y="2689164"/>
              <a:ext cx="688863" cy="144043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9"/>
                    <a:pt x="0" y="1643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43"/>
                  </a:cubicBezTo>
                  <a:cubicBezTo>
                    <a:pt x="15764" y="739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1732250" y="3566170"/>
              <a:ext cx="688863" cy="144043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1732250" y="4449375"/>
              <a:ext cx="688863" cy="144043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1"/>
                  </a:moveTo>
                  <a:cubicBezTo>
                    <a:pt x="750" y="1"/>
                    <a:pt x="0" y="739"/>
                    <a:pt x="0" y="1656"/>
                  </a:cubicBezTo>
                  <a:cubicBezTo>
                    <a:pt x="0" y="2561"/>
                    <a:pt x="750" y="3299"/>
                    <a:pt x="1655" y="3299"/>
                  </a:cubicBezTo>
                  <a:lnTo>
                    <a:pt x="14109" y="3299"/>
                  </a:lnTo>
                  <a:cubicBezTo>
                    <a:pt x="15038" y="3299"/>
                    <a:pt x="15776" y="2561"/>
                    <a:pt x="15764" y="1656"/>
                  </a:cubicBezTo>
                  <a:cubicBezTo>
                    <a:pt x="15764" y="739"/>
                    <a:pt x="15026" y="1"/>
                    <a:pt x="14109" y="1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1732250" y="5395541"/>
              <a:ext cx="688863" cy="144043"/>
            </a:xfrm>
            <a:custGeom>
              <a:avLst/>
              <a:gdLst/>
              <a:ahLst/>
              <a:cxnLst/>
              <a:rect l="l" t="t" r="r" b="b"/>
              <a:pathLst>
                <a:path w="15777" h="3299" extrusionOk="0">
                  <a:moveTo>
                    <a:pt x="1655" y="0"/>
                  </a:moveTo>
                  <a:cubicBezTo>
                    <a:pt x="750" y="0"/>
                    <a:pt x="0" y="738"/>
                    <a:pt x="0" y="1655"/>
                  </a:cubicBezTo>
                  <a:cubicBezTo>
                    <a:pt x="0" y="2560"/>
                    <a:pt x="750" y="3298"/>
                    <a:pt x="1655" y="3298"/>
                  </a:cubicBezTo>
                  <a:lnTo>
                    <a:pt x="14109" y="3298"/>
                  </a:lnTo>
                  <a:cubicBezTo>
                    <a:pt x="15038" y="3298"/>
                    <a:pt x="15776" y="2560"/>
                    <a:pt x="15764" y="1655"/>
                  </a:cubicBezTo>
                  <a:cubicBezTo>
                    <a:pt x="15764" y="738"/>
                    <a:pt x="15026" y="0"/>
                    <a:pt x="14109" y="0"/>
                  </a:cubicBezTo>
                  <a:close/>
                </a:path>
              </a:pathLst>
            </a:custGeom>
            <a:solidFill>
              <a:srgbClr val="B8B1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1" name="Google Shape;841;p32"/>
          <p:cNvSpPr txBox="1">
            <a:spLocks noGrp="1"/>
          </p:cNvSpPr>
          <p:nvPr>
            <p:ph type="subTitle" idx="1"/>
          </p:nvPr>
        </p:nvSpPr>
        <p:spPr>
          <a:xfrm>
            <a:off x="2849850" y="3562582"/>
            <a:ext cx="34473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" sz="2000" dirty="0">
                <a:solidFill>
                  <a:schemeClr val="lt1"/>
                </a:solidFill>
              </a:rPr>
              <a:t> an extend mode of </a:t>
            </a:r>
            <a:r>
              <a:rPr lang="en" sz="1500" dirty="0">
                <a:solidFill>
                  <a:schemeClr val="l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Get-Service</a:t>
            </a:r>
            <a:r>
              <a:rPr lang="en" sz="2000" dirty="0">
                <a:solidFill>
                  <a:schemeClr val="lt1"/>
                </a:solidFill>
              </a:rPr>
              <a:t> cmdlet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842" name="Google Shape;842;p32"/>
          <p:cNvSpPr/>
          <p:nvPr/>
        </p:nvSpPr>
        <p:spPr>
          <a:xfrm>
            <a:off x="2846884" y="1144221"/>
            <a:ext cx="3450232" cy="2069708"/>
          </a:xfrm>
          <a:custGeom>
            <a:avLst/>
            <a:gdLst/>
            <a:ahLst/>
            <a:cxnLst/>
            <a:rect l="l" t="t" r="r" b="b"/>
            <a:pathLst>
              <a:path w="72713" h="41029" extrusionOk="0">
                <a:moveTo>
                  <a:pt x="3478" y="0"/>
                </a:moveTo>
                <a:lnTo>
                  <a:pt x="1251" y="905"/>
                </a:lnTo>
                <a:lnTo>
                  <a:pt x="1" y="417"/>
                </a:lnTo>
                <a:lnTo>
                  <a:pt x="1" y="39433"/>
                </a:lnTo>
                <a:lnTo>
                  <a:pt x="1" y="40207"/>
                </a:lnTo>
                <a:lnTo>
                  <a:pt x="215" y="40124"/>
                </a:lnTo>
                <a:lnTo>
                  <a:pt x="2442" y="41029"/>
                </a:lnTo>
                <a:lnTo>
                  <a:pt x="4668" y="40124"/>
                </a:lnTo>
                <a:lnTo>
                  <a:pt x="6895" y="41029"/>
                </a:lnTo>
                <a:lnTo>
                  <a:pt x="9121" y="40124"/>
                </a:lnTo>
                <a:lnTo>
                  <a:pt x="11348" y="41029"/>
                </a:lnTo>
                <a:lnTo>
                  <a:pt x="13574" y="40124"/>
                </a:lnTo>
                <a:lnTo>
                  <a:pt x="15801" y="41029"/>
                </a:lnTo>
                <a:lnTo>
                  <a:pt x="18027" y="40124"/>
                </a:lnTo>
                <a:lnTo>
                  <a:pt x="20253" y="41029"/>
                </a:lnTo>
                <a:lnTo>
                  <a:pt x="22480" y="40124"/>
                </a:lnTo>
                <a:lnTo>
                  <a:pt x="24706" y="41029"/>
                </a:lnTo>
                <a:lnTo>
                  <a:pt x="26933" y="40124"/>
                </a:lnTo>
                <a:lnTo>
                  <a:pt x="29159" y="41029"/>
                </a:lnTo>
                <a:lnTo>
                  <a:pt x="31386" y="40124"/>
                </a:lnTo>
                <a:lnTo>
                  <a:pt x="33612" y="41029"/>
                </a:lnTo>
                <a:lnTo>
                  <a:pt x="35851" y="40124"/>
                </a:lnTo>
                <a:lnTo>
                  <a:pt x="38077" y="41029"/>
                </a:lnTo>
                <a:lnTo>
                  <a:pt x="40304" y="40124"/>
                </a:lnTo>
                <a:lnTo>
                  <a:pt x="42530" y="41029"/>
                </a:lnTo>
                <a:lnTo>
                  <a:pt x="44757" y="40124"/>
                </a:lnTo>
                <a:lnTo>
                  <a:pt x="46983" y="41029"/>
                </a:lnTo>
                <a:lnTo>
                  <a:pt x="49209" y="40124"/>
                </a:lnTo>
                <a:lnTo>
                  <a:pt x="51436" y="41029"/>
                </a:lnTo>
                <a:lnTo>
                  <a:pt x="53662" y="40124"/>
                </a:lnTo>
                <a:lnTo>
                  <a:pt x="55889" y="41029"/>
                </a:lnTo>
                <a:lnTo>
                  <a:pt x="58115" y="40124"/>
                </a:lnTo>
                <a:lnTo>
                  <a:pt x="60342" y="41029"/>
                </a:lnTo>
                <a:lnTo>
                  <a:pt x="62568" y="40124"/>
                </a:lnTo>
                <a:lnTo>
                  <a:pt x="64795" y="41029"/>
                </a:lnTo>
                <a:lnTo>
                  <a:pt x="67021" y="40124"/>
                </a:lnTo>
                <a:lnTo>
                  <a:pt x="69248" y="41029"/>
                </a:lnTo>
                <a:lnTo>
                  <a:pt x="71474" y="40124"/>
                </a:lnTo>
                <a:lnTo>
                  <a:pt x="72712" y="40612"/>
                </a:lnTo>
                <a:lnTo>
                  <a:pt x="72712" y="822"/>
                </a:lnTo>
                <a:lnTo>
                  <a:pt x="72510" y="905"/>
                </a:lnTo>
                <a:lnTo>
                  <a:pt x="70284" y="0"/>
                </a:lnTo>
                <a:lnTo>
                  <a:pt x="68057" y="905"/>
                </a:lnTo>
                <a:lnTo>
                  <a:pt x="65831" y="0"/>
                </a:lnTo>
                <a:lnTo>
                  <a:pt x="63604" y="905"/>
                </a:lnTo>
                <a:lnTo>
                  <a:pt x="61378" y="0"/>
                </a:lnTo>
                <a:lnTo>
                  <a:pt x="59151" y="905"/>
                </a:lnTo>
                <a:lnTo>
                  <a:pt x="56925" y="0"/>
                </a:lnTo>
                <a:lnTo>
                  <a:pt x="54698" y="905"/>
                </a:lnTo>
                <a:lnTo>
                  <a:pt x="52460" y="0"/>
                </a:lnTo>
                <a:lnTo>
                  <a:pt x="50233" y="905"/>
                </a:lnTo>
                <a:lnTo>
                  <a:pt x="48007" y="0"/>
                </a:lnTo>
                <a:lnTo>
                  <a:pt x="45780" y="905"/>
                </a:lnTo>
                <a:lnTo>
                  <a:pt x="43554" y="0"/>
                </a:lnTo>
                <a:lnTo>
                  <a:pt x="41328" y="905"/>
                </a:lnTo>
                <a:lnTo>
                  <a:pt x="39101" y="0"/>
                </a:lnTo>
                <a:lnTo>
                  <a:pt x="36875" y="905"/>
                </a:lnTo>
                <a:lnTo>
                  <a:pt x="34648" y="0"/>
                </a:lnTo>
                <a:lnTo>
                  <a:pt x="32422" y="905"/>
                </a:lnTo>
                <a:lnTo>
                  <a:pt x="30195" y="0"/>
                </a:lnTo>
                <a:lnTo>
                  <a:pt x="27969" y="905"/>
                </a:lnTo>
                <a:lnTo>
                  <a:pt x="25742" y="0"/>
                </a:lnTo>
                <a:lnTo>
                  <a:pt x="23516" y="905"/>
                </a:lnTo>
                <a:lnTo>
                  <a:pt x="21289" y="0"/>
                </a:lnTo>
                <a:lnTo>
                  <a:pt x="19063" y="905"/>
                </a:lnTo>
                <a:lnTo>
                  <a:pt x="16836" y="0"/>
                </a:lnTo>
                <a:lnTo>
                  <a:pt x="14610" y="905"/>
                </a:lnTo>
                <a:lnTo>
                  <a:pt x="12383" y="0"/>
                </a:lnTo>
                <a:lnTo>
                  <a:pt x="10157" y="905"/>
                </a:lnTo>
                <a:lnTo>
                  <a:pt x="7930" y="0"/>
                </a:lnTo>
                <a:lnTo>
                  <a:pt x="5704" y="905"/>
                </a:lnTo>
                <a:lnTo>
                  <a:pt x="3478" y="0"/>
                </a:lnTo>
                <a:close/>
              </a:path>
            </a:pathLst>
          </a:custGeom>
          <a:solidFill>
            <a:srgbClr val="9DE6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3" name="Google Shape;843;p32"/>
          <p:cNvSpPr txBox="1">
            <a:spLocks noGrp="1"/>
          </p:cNvSpPr>
          <p:nvPr>
            <p:ph type="ctrTitle"/>
          </p:nvPr>
        </p:nvSpPr>
        <p:spPr>
          <a:xfrm>
            <a:off x="2864400" y="1287829"/>
            <a:ext cx="3410700" cy="17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 err="1">
                <a:latin typeface="Consolas" panose="020B0609020204030204" pitchFamily="49" charset="0"/>
              </a:rPr>
              <a:t>myService</a:t>
            </a:r>
            <a:r>
              <a:rPr lang="en" sz="2400" dirty="0">
                <a:latin typeface="Consolas" panose="020B0609020204030204" pitchFamily="49" charset="0"/>
              </a:rPr>
              <a:t> Module</a:t>
            </a:r>
            <a:endParaRPr sz="2400" dirty="0">
              <a:latin typeface="Consolas" panose="020B0609020204030204" pitchFamily="49" charset="0"/>
            </a:endParaRPr>
          </a:p>
        </p:txBody>
      </p:sp>
      <p:grpSp>
        <p:nvGrpSpPr>
          <p:cNvPr id="844" name="Google Shape;844;p32"/>
          <p:cNvGrpSpPr/>
          <p:nvPr/>
        </p:nvGrpSpPr>
        <p:grpSpPr>
          <a:xfrm>
            <a:off x="6944646" y="159778"/>
            <a:ext cx="1771661" cy="1916811"/>
            <a:chOff x="2005600" y="1271425"/>
            <a:chExt cx="1165950" cy="1261475"/>
          </a:xfrm>
        </p:grpSpPr>
        <p:sp>
          <p:nvSpPr>
            <p:cNvPr id="845" name="Google Shape;845;p32"/>
            <p:cNvSpPr/>
            <p:nvPr/>
          </p:nvSpPr>
          <p:spPr>
            <a:xfrm>
              <a:off x="2024050" y="1377375"/>
              <a:ext cx="1147500" cy="1155525"/>
            </a:xfrm>
            <a:custGeom>
              <a:avLst/>
              <a:gdLst/>
              <a:ahLst/>
              <a:cxnLst/>
              <a:rect l="l" t="t" r="r" b="b"/>
              <a:pathLst>
                <a:path w="45900" h="46221" extrusionOk="0">
                  <a:moveTo>
                    <a:pt x="43506" y="1"/>
                  </a:moveTo>
                  <a:lnTo>
                    <a:pt x="1" y="2704"/>
                  </a:lnTo>
                  <a:lnTo>
                    <a:pt x="2715" y="46221"/>
                  </a:lnTo>
                  <a:lnTo>
                    <a:pt x="41029" y="43828"/>
                  </a:lnTo>
                  <a:lnTo>
                    <a:pt x="45899" y="38303"/>
                  </a:lnTo>
                  <a:lnTo>
                    <a:pt x="43506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2005600" y="1358625"/>
              <a:ext cx="1147475" cy="1155825"/>
            </a:xfrm>
            <a:custGeom>
              <a:avLst/>
              <a:gdLst/>
              <a:ahLst/>
              <a:cxnLst/>
              <a:rect l="l" t="t" r="r" b="b"/>
              <a:pathLst>
                <a:path w="45899" h="46233" extrusionOk="0">
                  <a:moveTo>
                    <a:pt x="43494" y="1"/>
                  </a:moveTo>
                  <a:lnTo>
                    <a:pt x="0" y="2715"/>
                  </a:lnTo>
                  <a:lnTo>
                    <a:pt x="2703" y="46233"/>
                  </a:lnTo>
                  <a:lnTo>
                    <a:pt x="41029" y="43828"/>
                  </a:lnTo>
                  <a:lnTo>
                    <a:pt x="45899" y="38315"/>
                  </a:lnTo>
                  <a:lnTo>
                    <a:pt x="434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3022975" y="2316475"/>
              <a:ext cx="130100" cy="137850"/>
            </a:xfrm>
            <a:custGeom>
              <a:avLst/>
              <a:gdLst/>
              <a:ahLst/>
              <a:cxnLst/>
              <a:rect l="l" t="t" r="r" b="b"/>
              <a:pathLst>
                <a:path w="5204" h="5514" extrusionOk="0">
                  <a:moveTo>
                    <a:pt x="5204" y="1"/>
                  </a:moveTo>
                  <a:lnTo>
                    <a:pt x="1" y="322"/>
                  </a:lnTo>
                  <a:lnTo>
                    <a:pt x="334" y="5514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F7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2050550" y="1271425"/>
              <a:ext cx="132775" cy="474175"/>
            </a:xfrm>
            <a:custGeom>
              <a:avLst/>
              <a:gdLst/>
              <a:ahLst/>
              <a:cxnLst/>
              <a:rect l="l" t="t" r="r" b="b"/>
              <a:pathLst>
                <a:path w="5311" h="18967" extrusionOk="0">
                  <a:moveTo>
                    <a:pt x="4477" y="0"/>
                  </a:moveTo>
                  <a:cubicBezTo>
                    <a:pt x="4072" y="155"/>
                    <a:pt x="3405" y="95"/>
                    <a:pt x="3072" y="119"/>
                  </a:cubicBezTo>
                  <a:cubicBezTo>
                    <a:pt x="2048" y="191"/>
                    <a:pt x="1024" y="262"/>
                    <a:pt x="0" y="274"/>
                  </a:cubicBezTo>
                  <a:lnTo>
                    <a:pt x="822" y="18967"/>
                  </a:lnTo>
                  <a:cubicBezTo>
                    <a:pt x="1112" y="18910"/>
                    <a:pt x="1405" y="18894"/>
                    <a:pt x="1697" y="18894"/>
                  </a:cubicBezTo>
                  <a:cubicBezTo>
                    <a:pt x="2030" y="18894"/>
                    <a:pt x="2364" y="18914"/>
                    <a:pt x="2693" y="18914"/>
                  </a:cubicBezTo>
                  <a:cubicBezTo>
                    <a:pt x="2796" y="18914"/>
                    <a:pt x="2898" y="18912"/>
                    <a:pt x="3001" y="18907"/>
                  </a:cubicBezTo>
                  <a:cubicBezTo>
                    <a:pt x="3560" y="18883"/>
                    <a:pt x="4096" y="18776"/>
                    <a:pt x="4644" y="18741"/>
                  </a:cubicBezTo>
                  <a:cubicBezTo>
                    <a:pt x="4759" y="18733"/>
                    <a:pt x="4906" y="18722"/>
                    <a:pt x="5048" y="18722"/>
                  </a:cubicBezTo>
                  <a:cubicBezTo>
                    <a:pt x="5141" y="18722"/>
                    <a:pt x="5231" y="18727"/>
                    <a:pt x="5310" y="18741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rgbClr val="FFAC58">
                <a:alpha val="72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9" name="Google Shape;849;p32"/>
          <p:cNvSpPr txBox="1"/>
          <p:nvPr/>
        </p:nvSpPr>
        <p:spPr>
          <a:xfrm rot="21307742">
            <a:off x="7359560" y="778538"/>
            <a:ext cx="1053080" cy="771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Delius"/>
              <a:ea typeface="Delius"/>
              <a:cs typeface="Delius"/>
              <a:sym typeface="Deliu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1" dirty="0" err="1">
                <a:latin typeface="Consolas" panose="020B0609020204030204" pitchFamily="49" charset="0"/>
                <a:ea typeface="Delius"/>
                <a:cs typeface="Delius"/>
                <a:sym typeface="Delius"/>
              </a:rPr>
              <a:t>Verion</a:t>
            </a:r>
            <a:r>
              <a:rPr lang="en-GB" sz="800" b="1" dirty="0">
                <a:latin typeface="Consolas" panose="020B0609020204030204" pitchFamily="49" charset="0"/>
                <a:ea typeface="Delius"/>
                <a:cs typeface="Delius"/>
                <a:sym typeface="Delius"/>
              </a:rPr>
              <a:t> 1.0</a:t>
            </a:r>
          </a:p>
        </p:txBody>
      </p:sp>
      <p:sp>
        <p:nvSpPr>
          <p:cNvPr id="72" name="Google Shape;849;p32">
            <a:extLst>
              <a:ext uri="{FF2B5EF4-FFF2-40B4-BE49-F238E27FC236}">
                <a16:creationId xmlns:a16="http://schemas.microsoft.com/office/drawing/2014/main" id="{62E487AC-805C-47A3-86E0-72187D6A7907}"/>
              </a:ext>
            </a:extLst>
          </p:cNvPr>
          <p:cNvSpPr txBox="1"/>
          <p:nvPr/>
        </p:nvSpPr>
        <p:spPr>
          <a:xfrm rot="901600">
            <a:off x="550526" y="3946375"/>
            <a:ext cx="1091703" cy="76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>
              <a:latin typeface="Delius"/>
              <a:ea typeface="Delius"/>
              <a:cs typeface="Delius"/>
              <a:sym typeface="Deliu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Delius"/>
                <a:ea typeface="Delius"/>
                <a:cs typeface="Delius"/>
                <a:sym typeface="Delius"/>
              </a:rPr>
              <a:t>Author: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latin typeface="Delius"/>
                <a:ea typeface="Delius"/>
                <a:cs typeface="Delius"/>
                <a:sym typeface="Delius"/>
              </a:rPr>
              <a:t>Badrane Derbazi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>
              <a:latin typeface="Delius"/>
              <a:ea typeface="Delius"/>
              <a:cs typeface="Delius"/>
              <a:sym typeface="Deliu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dirty="0">
                <a:latin typeface="Delius"/>
                <a:ea typeface="Delius"/>
                <a:cs typeface="Delius"/>
                <a:sym typeface="Delius"/>
              </a:rPr>
              <a:t>DocuWare </a:t>
            </a:r>
            <a:r>
              <a:rPr lang="en-GB" sz="800" baseline="30000" dirty="0">
                <a:latin typeface="Delius"/>
                <a:ea typeface="Delius"/>
                <a:cs typeface="Delius"/>
                <a:sym typeface="Delius"/>
              </a:rPr>
              <a:t>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dirty="0"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7" name="Google Shape;1247;p50"/>
          <p:cNvGrpSpPr/>
          <p:nvPr/>
        </p:nvGrpSpPr>
        <p:grpSpPr>
          <a:xfrm>
            <a:off x="1005370" y="880746"/>
            <a:ext cx="2369018" cy="2787399"/>
            <a:chOff x="-365541" y="942781"/>
            <a:chExt cx="4142171" cy="3337526"/>
          </a:xfrm>
        </p:grpSpPr>
        <p:sp>
          <p:nvSpPr>
            <p:cNvPr id="1248" name="Google Shape;1248;p50"/>
            <p:cNvSpPr/>
            <p:nvPr/>
          </p:nvSpPr>
          <p:spPr>
            <a:xfrm rot="-664392">
              <a:off x="-81235" y="1302043"/>
              <a:ext cx="3636879" cy="2653713"/>
            </a:xfrm>
            <a:prstGeom prst="rect">
              <a:avLst/>
            </a:pr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 rot="-664392">
              <a:off x="-144556" y="1267333"/>
              <a:ext cx="3636879" cy="26537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0F266E-33D9-421D-8BA4-E9B4A0225F98}"/>
              </a:ext>
            </a:extLst>
          </p:cNvPr>
          <p:cNvGrpSpPr/>
          <p:nvPr/>
        </p:nvGrpSpPr>
        <p:grpSpPr>
          <a:xfrm>
            <a:off x="2239984" y="-221873"/>
            <a:ext cx="5535496" cy="5956174"/>
            <a:chOff x="3033275" y="-31677"/>
            <a:chExt cx="5535496" cy="5956174"/>
          </a:xfrm>
        </p:grpSpPr>
        <p:sp>
          <p:nvSpPr>
            <p:cNvPr id="1223" name="Google Shape;1223;p50"/>
            <p:cNvSpPr/>
            <p:nvPr/>
          </p:nvSpPr>
          <p:spPr>
            <a:xfrm>
              <a:off x="3033275" y="-31677"/>
              <a:ext cx="5535496" cy="5956174"/>
            </a:xfrm>
            <a:custGeom>
              <a:avLst/>
              <a:gdLst/>
              <a:ahLst/>
              <a:cxnLst/>
              <a:rect l="l" t="t" r="r" b="b"/>
              <a:pathLst>
                <a:path w="125493" h="135030" extrusionOk="0">
                  <a:moveTo>
                    <a:pt x="6013" y="13824"/>
                  </a:moveTo>
                  <a:cubicBezTo>
                    <a:pt x="7692" y="13824"/>
                    <a:pt x="9061" y="15193"/>
                    <a:pt x="9061" y="16884"/>
                  </a:cubicBezTo>
                  <a:cubicBezTo>
                    <a:pt x="9061" y="18563"/>
                    <a:pt x="7692" y="19932"/>
                    <a:pt x="6013" y="19932"/>
                  </a:cubicBezTo>
                  <a:cubicBezTo>
                    <a:pt x="4322" y="19932"/>
                    <a:pt x="2953" y="18563"/>
                    <a:pt x="2953" y="16884"/>
                  </a:cubicBezTo>
                  <a:cubicBezTo>
                    <a:pt x="2953" y="15193"/>
                    <a:pt x="4322" y="13824"/>
                    <a:pt x="6013" y="13824"/>
                  </a:cubicBezTo>
                  <a:close/>
                  <a:moveTo>
                    <a:pt x="6013" y="32326"/>
                  </a:moveTo>
                  <a:cubicBezTo>
                    <a:pt x="7692" y="32326"/>
                    <a:pt x="9061" y="33695"/>
                    <a:pt x="9061" y="35374"/>
                  </a:cubicBezTo>
                  <a:cubicBezTo>
                    <a:pt x="9061" y="37065"/>
                    <a:pt x="7692" y="38434"/>
                    <a:pt x="6013" y="38434"/>
                  </a:cubicBezTo>
                  <a:cubicBezTo>
                    <a:pt x="4322" y="38434"/>
                    <a:pt x="2953" y="37065"/>
                    <a:pt x="2953" y="35374"/>
                  </a:cubicBezTo>
                  <a:cubicBezTo>
                    <a:pt x="2953" y="33695"/>
                    <a:pt x="4322" y="32326"/>
                    <a:pt x="6013" y="32326"/>
                  </a:cubicBezTo>
                  <a:close/>
                  <a:moveTo>
                    <a:pt x="6013" y="52483"/>
                  </a:moveTo>
                  <a:cubicBezTo>
                    <a:pt x="7692" y="52483"/>
                    <a:pt x="9061" y="53853"/>
                    <a:pt x="9061" y="55531"/>
                  </a:cubicBezTo>
                  <a:cubicBezTo>
                    <a:pt x="9061" y="57210"/>
                    <a:pt x="7692" y="58579"/>
                    <a:pt x="6013" y="58579"/>
                  </a:cubicBezTo>
                  <a:cubicBezTo>
                    <a:pt x="4322" y="58579"/>
                    <a:pt x="2953" y="57210"/>
                    <a:pt x="2953" y="55531"/>
                  </a:cubicBezTo>
                  <a:cubicBezTo>
                    <a:pt x="2953" y="53853"/>
                    <a:pt x="4322" y="52483"/>
                    <a:pt x="6013" y="52483"/>
                  </a:cubicBezTo>
                  <a:close/>
                  <a:moveTo>
                    <a:pt x="6013" y="72569"/>
                  </a:moveTo>
                  <a:cubicBezTo>
                    <a:pt x="7692" y="72569"/>
                    <a:pt x="9061" y="73938"/>
                    <a:pt x="9061" y="75617"/>
                  </a:cubicBezTo>
                  <a:cubicBezTo>
                    <a:pt x="9061" y="77308"/>
                    <a:pt x="7692" y="78677"/>
                    <a:pt x="6013" y="78677"/>
                  </a:cubicBezTo>
                  <a:cubicBezTo>
                    <a:pt x="4322" y="78677"/>
                    <a:pt x="2953" y="77308"/>
                    <a:pt x="2953" y="75617"/>
                  </a:cubicBezTo>
                  <a:cubicBezTo>
                    <a:pt x="2953" y="73938"/>
                    <a:pt x="4322" y="72569"/>
                    <a:pt x="6013" y="72569"/>
                  </a:cubicBezTo>
                  <a:close/>
                  <a:moveTo>
                    <a:pt x="6013" y="92810"/>
                  </a:moveTo>
                  <a:cubicBezTo>
                    <a:pt x="7692" y="92810"/>
                    <a:pt x="9061" y="94179"/>
                    <a:pt x="9061" y="95858"/>
                  </a:cubicBezTo>
                  <a:cubicBezTo>
                    <a:pt x="9061" y="97548"/>
                    <a:pt x="7692" y="98918"/>
                    <a:pt x="6013" y="98918"/>
                  </a:cubicBezTo>
                  <a:cubicBezTo>
                    <a:pt x="4322" y="98918"/>
                    <a:pt x="2953" y="97548"/>
                    <a:pt x="2953" y="95858"/>
                  </a:cubicBezTo>
                  <a:cubicBezTo>
                    <a:pt x="2953" y="94179"/>
                    <a:pt x="4322" y="92810"/>
                    <a:pt x="6013" y="92810"/>
                  </a:cubicBezTo>
                  <a:close/>
                  <a:moveTo>
                    <a:pt x="6013" y="114479"/>
                  </a:moveTo>
                  <a:cubicBezTo>
                    <a:pt x="7692" y="114479"/>
                    <a:pt x="9061" y="115848"/>
                    <a:pt x="9061" y="117527"/>
                  </a:cubicBezTo>
                  <a:cubicBezTo>
                    <a:pt x="9061" y="119206"/>
                    <a:pt x="7692" y="120587"/>
                    <a:pt x="6013" y="120587"/>
                  </a:cubicBezTo>
                  <a:cubicBezTo>
                    <a:pt x="4322" y="120587"/>
                    <a:pt x="2953" y="119206"/>
                    <a:pt x="2953" y="117527"/>
                  </a:cubicBezTo>
                  <a:cubicBezTo>
                    <a:pt x="2953" y="115848"/>
                    <a:pt x="4322" y="114479"/>
                    <a:pt x="6013" y="114479"/>
                  </a:cubicBezTo>
                  <a:close/>
                  <a:moveTo>
                    <a:pt x="0" y="1"/>
                  </a:moveTo>
                  <a:lnTo>
                    <a:pt x="0" y="135029"/>
                  </a:lnTo>
                  <a:lnTo>
                    <a:pt x="125492" y="135029"/>
                  </a:lnTo>
                  <a:lnTo>
                    <a:pt x="125492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033275" y="-31632"/>
              <a:ext cx="5535496" cy="5956129"/>
            </a:xfrm>
            <a:custGeom>
              <a:avLst/>
              <a:gdLst/>
              <a:ahLst/>
              <a:cxnLst/>
              <a:rect l="l" t="t" r="r" b="b"/>
              <a:pathLst>
                <a:path w="125493" h="135029" extrusionOk="0">
                  <a:moveTo>
                    <a:pt x="6013" y="13823"/>
                  </a:moveTo>
                  <a:cubicBezTo>
                    <a:pt x="7692" y="13823"/>
                    <a:pt x="9061" y="15193"/>
                    <a:pt x="9061" y="16871"/>
                  </a:cubicBezTo>
                  <a:cubicBezTo>
                    <a:pt x="9061" y="18550"/>
                    <a:pt x="7692" y="19919"/>
                    <a:pt x="6013" y="19919"/>
                  </a:cubicBezTo>
                  <a:cubicBezTo>
                    <a:pt x="4323" y="19919"/>
                    <a:pt x="2953" y="18550"/>
                    <a:pt x="2953" y="16871"/>
                  </a:cubicBezTo>
                  <a:cubicBezTo>
                    <a:pt x="2953" y="15193"/>
                    <a:pt x="4323" y="13823"/>
                    <a:pt x="6013" y="13823"/>
                  </a:cubicBezTo>
                  <a:close/>
                  <a:moveTo>
                    <a:pt x="6013" y="32326"/>
                  </a:moveTo>
                  <a:cubicBezTo>
                    <a:pt x="7692" y="32326"/>
                    <a:pt x="9061" y="33695"/>
                    <a:pt x="9061" y="35374"/>
                  </a:cubicBezTo>
                  <a:cubicBezTo>
                    <a:pt x="9061" y="37052"/>
                    <a:pt x="7692" y="38422"/>
                    <a:pt x="6013" y="38422"/>
                  </a:cubicBezTo>
                  <a:cubicBezTo>
                    <a:pt x="4323" y="38422"/>
                    <a:pt x="2953" y="37052"/>
                    <a:pt x="2953" y="35374"/>
                  </a:cubicBezTo>
                  <a:cubicBezTo>
                    <a:pt x="2953" y="33695"/>
                    <a:pt x="4323" y="32326"/>
                    <a:pt x="6013" y="32326"/>
                  </a:cubicBezTo>
                  <a:close/>
                  <a:moveTo>
                    <a:pt x="6013" y="52471"/>
                  </a:moveTo>
                  <a:cubicBezTo>
                    <a:pt x="7692" y="52471"/>
                    <a:pt x="9061" y="53840"/>
                    <a:pt x="9061" y="55519"/>
                  </a:cubicBezTo>
                  <a:cubicBezTo>
                    <a:pt x="9061" y="57210"/>
                    <a:pt x="7692" y="58579"/>
                    <a:pt x="6013" y="58579"/>
                  </a:cubicBezTo>
                  <a:cubicBezTo>
                    <a:pt x="4323" y="58579"/>
                    <a:pt x="2953" y="57210"/>
                    <a:pt x="2953" y="55519"/>
                  </a:cubicBezTo>
                  <a:cubicBezTo>
                    <a:pt x="2953" y="53840"/>
                    <a:pt x="4323" y="52471"/>
                    <a:pt x="6013" y="52471"/>
                  </a:cubicBezTo>
                  <a:close/>
                  <a:moveTo>
                    <a:pt x="6013" y="72569"/>
                  </a:moveTo>
                  <a:cubicBezTo>
                    <a:pt x="7692" y="72569"/>
                    <a:pt x="9061" y="73938"/>
                    <a:pt x="9061" y="75617"/>
                  </a:cubicBezTo>
                  <a:cubicBezTo>
                    <a:pt x="9061" y="77295"/>
                    <a:pt x="7692" y="78665"/>
                    <a:pt x="6013" y="78665"/>
                  </a:cubicBezTo>
                  <a:cubicBezTo>
                    <a:pt x="4323" y="78665"/>
                    <a:pt x="2953" y="77295"/>
                    <a:pt x="2953" y="75617"/>
                  </a:cubicBezTo>
                  <a:cubicBezTo>
                    <a:pt x="2953" y="73938"/>
                    <a:pt x="4323" y="72569"/>
                    <a:pt x="6013" y="72569"/>
                  </a:cubicBezTo>
                  <a:close/>
                  <a:moveTo>
                    <a:pt x="6013" y="92809"/>
                  </a:moveTo>
                  <a:cubicBezTo>
                    <a:pt x="7692" y="92809"/>
                    <a:pt x="9061" y="94178"/>
                    <a:pt x="9061" y="95857"/>
                  </a:cubicBezTo>
                  <a:cubicBezTo>
                    <a:pt x="9061" y="97536"/>
                    <a:pt x="7692" y="98905"/>
                    <a:pt x="6013" y="98905"/>
                  </a:cubicBezTo>
                  <a:cubicBezTo>
                    <a:pt x="4323" y="98905"/>
                    <a:pt x="2953" y="97536"/>
                    <a:pt x="2953" y="95857"/>
                  </a:cubicBezTo>
                  <a:cubicBezTo>
                    <a:pt x="2953" y="94178"/>
                    <a:pt x="4323" y="92809"/>
                    <a:pt x="6013" y="92809"/>
                  </a:cubicBezTo>
                  <a:close/>
                  <a:moveTo>
                    <a:pt x="6013" y="114479"/>
                  </a:moveTo>
                  <a:cubicBezTo>
                    <a:pt x="7692" y="114479"/>
                    <a:pt x="9061" y="115848"/>
                    <a:pt x="9061" y="117527"/>
                  </a:cubicBezTo>
                  <a:cubicBezTo>
                    <a:pt x="9061" y="119205"/>
                    <a:pt x="7692" y="120575"/>
                    <a:pt x="6013" y="120575"/>
                  </a:cubicBezTo>
                  <a:cubicBezTo>
                    <a:pt x="4323" y="120575"/>
                    <a:pt x="2953" y="119205"/>
                    <a:pt x="2953" y="117527"/>
                  </a:cubicBezTo>
                  <a:cubicBezTo>
                    <a:pt x="2953" y="115848"/>
                    <a:pt x="4323" y="114479"/>
                    <a:pt x="6013" y="114479"/>
                  </a:cubicBezTo>
                  <a:close/>
                  <a:moveTo>
                    <a:pt x="1" y="0"/>
                  </a:moveTo>
                  <a:lnTo>
                    <a:pt x="1" y="135029"/>
                  </a:lnTo>
                  <a:lnTo>
                    <a:pt x="125492" y="135029"/>
                  </a:lnTo>
                  <a:lnTo>
                    <a:pt x="1254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789541" y="598038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FF8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3789541" y="883738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3789541" y="1168909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3789541" y="1454610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3789541" y="1740310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3789541" y="2026011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789541" y="2311182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789541" y="2596883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3789541" y="2882583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3789541" y="3168284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3789541" y="3453455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789541" y="3739155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789541" y="4024856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3789541" y="4310556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3789541" y="4595727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1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1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3789541" y="4881428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3789541" y="5167128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3789541" y="5452829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6" name="Google Shape;1246;p50"/>
          <p:cNvSpPr txBox="1">
            <a:spLocks noGrp="1"/>
          </p:cNvSpPr>
          <p:nvPr>
            <p:ph type="title" idx="2"/>
          </p:nvPr>
        </p:nvSpPr>
        <p:spPr>
          <a:xfrm>
            <a:off x="5584250" y="935588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51" name="Google Shape;1251;p50"/>
          <p:cNvSpPr/>
          <p:nvPr/>
        </p:nvSpPr>
        <p:spPr>
          <a:xfrm>
            <a:off x="1263544" y="1096043"/>
            <a:ext cx="1485703" cy="376706"/>
          </a:xfrm>
          <a:custGeom>
            <a:avLst/>
            <a:gdLst/>
            <a:ahLst/>
            <a:cxnLst/>
            <a:rect l="l" t="t" r="r" b="b"/>
            <a:pathLst>
              <a:path w="22075" h="5597" extrusionOk="0">
                <a:moveTo>
                  <a:pt x="393" y="1"/>
                </a:moveTo>
                <a:cubicBezTo>
                  <a:pt x="334" y="334"/>
                  <a:pt x="226" y="691"/>
                  <a:pt x="191" y="870"/>
                </a:cubicBezTo>
                <a:cubicBezTo>
                  <a:pt x="48" y="2072"/>
                  <a:pt x="0" y="3275"/>
                  <a:pt x="36" y="4501"/>
                </a:cubicBezTo>
                <a:lnTo>
                  <a:pt x="22015" y="5597"/>
                </a:lnTo>
                <a:cubicBezTo>
                  <a:pt x="22015" y="4597"/>
                  <a:pt x="22015" y="3585"/>
                  <a:pt x="22027" y="2584"/>
                </a:cubicBezTo>
                <a:cubicBezTo>
                  <a:pt x="22074" y="2120"/>
                  <a:pt x="22015" y="1584"/>
                  <a:pt x="22039" y="1084"/>
                </a:cubicBezTo>
                <a:lnTo>
                  <a:pt x="393" y="1"/>
                </a:lnTo>
                <a:close/>
              </a:path>
            </a:pathLst>
          </a:custGeom>
          <a:solidFill>
            <a:srgbClr val="FF866A">
              <a:alpha val="7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2" name="Google Shape;1252;p50"/>
          <p:cNvGrpSpPr/>
          <p:nvPr/>
        </p:nvGrpSpPr>
        <p:grpSpPr>
          <a:xfrm>
            <a:off x="3334893" y="-135855"/>
            <a:ext cx="2018085" cy="2146811"/>
            <a:chOff x="2202650" y="2939175"/>
            <a:chExt cx="1146900" cy="1220125"/>
          </a:xfrm>
        </p:grpSpPr>
        <p:sp>
          <p:nvSpPr>
            <p:cNvPr id="1253" name="Google Shape;1253;p50"/>
            <p:cNvSpPr/>
            <p:nvPr/>
          </p:nvSpPr>
          <p:spPr>
            <a:xfrm>
              <a:off x="2221400" y="3024300"/>
              <a:ext cx="1128150" cy="1135000"/>
            </a:xfrm>
            <a:custGeom>
              <a:avLst/>
              <a:gdLst/>
              <a:ahLst/>
              <a:cxnLst/>
              <a:rect l="l" t="t" r="r" b="b"/>
              <a:pathLst>
                <a:path w="45126" h="45400" extrusionOk="0">
                  <a:moveTo>
                    <a:pt x="1572" y="1"/>
                  </a:moveTo>
                  <a:lnTo>
                    <a:pt x="0" y="37506"/>
                  </a:lnTo>
                  <a:lnTo>
                    <a:pt x="6096" y="43816"/>
                  </a:lnTo>
                  <a:lnTo>
                    <a:pt x="43291" y="45399"/>
                  </a:lnTo>
                  <a:lnTo>
                    <a:pt x="45125" y="1835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202650" y="3005850"/>
              <a:ext cx="1128125" cy="1134700"/>
            </a:xfrm>
            <a:custGeom>
              <a:avLst/>
              <a:gdLst/>
              <a:ahLst/>
              <a:cxnLst/>
              <a:rect l="l" t="t" r="r" b="b"/>
              <a:pathLst>
                <a:path w="45125" h="45388" extrusionOk="0">
                  <a:moveTo>
                    <a:pt x="1584" y="1"/>
                  </a:moveTo>
                  <a:lnTo>
                    <a:pt x="0" y="37505"/>
                  </a:lnTo>
                  <a:lnTo>
                    <a:pt x="6108" y="43816"/>
                  </a:lnTo>
                  <a:lnTo>
                    <a:pt x="43291" y="45387"/>
                  </a:lnTo>
                  <a:lnTo>
                    <a:pt x="45125" y="1834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58C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2202650" y="3943475"/>
              <a:ext cx="159275" cy="157775"/>
            </a:xfrm>
            <a:custGeom>
              <a:avLst/>
              <a:gdLst/>
              <a:ahLst/>
              <a:cxnLst/>
              <a:rect l="l" t="t" r="r" b="b"/>
              <a:pathLst>
                <a:path w="6371" h="6311" extrusionOk="0">
                  <a:moveTo>
                    <a:pt x="0" y="0"/>
                  </a:moveTo>
                  <a:lnTo>
                    <a:pt x="6108" y="6311"/>
                  </a:lnTo>
                  <a:lnTo>
                    <a:pt x="6370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2625319" y="2939175"/>
              <a:ext cx="551875" cy="187905"/>
            </a:xfrm>
            <a:custGeom>
              <a:avLst/>
              <a:gdLst/>
              <a:ahLst/>
              <a:cxnLst/>
              <a:rect l="l" t="t" r="r" b="b"/>
              <a:pathLst>
                <a:path w="22075" h="5597" extrusionOk="0">
                  <a:moveTo>
                    <a:pt x="393" y="1"/>
                  </a:moveTo>
                  <a:cubicBezTo>
                    <a:pt x="334" y="334"/>
                    <a:pt x="226" y="691"/>
                    <a:pt x="191" y="870"/>
                  </a:cubicBezTo>
                  <a:cubicBezTo>
                    <a:pt x="48" y="2072"/>
                    <a:pt x="0" y="3275"/>
                    <a:pt x="36" y="4501"/>
                  </a:cubicBezTo>
                  <a:lnTo>
                    <a:pt x="22015" y="5597"/>
                  </a:lnTo>
                  <a:cubicBezTo>
                    <a:pt x="22015" y="4597"/>
                    <a:pt x="22015" y="3585"/>
                    <a:pt x="22027" y="2584"/>
                  </a:cubicBezTo>
                  <a:cubicBezTo>
                    <a:pt x="22074" y="2120"/>
                    <a:pt x="22015" y="1584"/>
                    <a:pt x="22039" y="108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BA9EC5">
                <a:alpha val="7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50"/>
          <p:cNvGrpSpPr/>
          <p:nvPr/>
        </p:nvGrpSpPr>
        <p:grpSpPr>
          <a:xfrm>
            <a:off x="7162268" y="3212074"/>
            <a:ext cx="1873462" cy="1784311"/>
            <a:chOff x="1938604" y="1358625"/>
            <a:chExt cx="1232946" cy="1174275"/>
          </a:xfrm>
        </p:grpSpPr>
        <p:sp>
          <p:nvSpPr>
            <p:cNvPr id="1258" name="Google Shape;1258;p50"/>
            <p:cNvSpPr/>
            <p:nvPr/>
          </p:nvSpPr>
          <p:spPr>
            <a:xfrm>
              <a:off x="2024050" y="1377375"/>
              <a:ext cx="1147500" cy="1155525"/>
            </a:xfrm>
            <a:custGeom>
              <a:avLst/>
              <a:gdLst/>
              <a:ahLst/>
              <a:cxnLst/>
              <a:rect l="l" t="t" r="r" b="b"/>
              <a:pathLst>
                <a:path w="45900" h="46221" extrusionOk="0">
                  <a:moveTo>
                    <a:pt x="43506" y="1"/>
                  </a:moveTo>
                  <a:lnTo>
                    <a:pt x="1" y="2704"/>
                  </a:lnTo>
                  <a:lnTo>
                    <a:pt x="2715" y="46221"/>
                  </a:lnTo>
                  <a:lnTo>
                    <a:pt x="41029" y="43828"/>
                  </a:lnTo>
                  <a:lnTo>
                    <a:pt x="45899" y="38303"/>
                  </a:lnTo>
                  <a:lnTo>
                    <a:pt x="43506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2005600" y="1358625"/>
              <a:ext cx="1147475" cy="1155825"/>
            </a:xfrm>
            <a:custGeom>
              <a:avLst/>
              <a:gdLst/>
              <a:ahLst/>
              <a:cxnLst/>
              <a:rect l="l" t="t" r="r" b="b"/>
              <a:pathLst>
                <a:path w="45899" h="46233" extrusionOk="0">
                  <a:moveTo>
                    <a:pt x="43494" y="1"/>
                  </a:moveTo>
                  <a:lnTo>
                    <a:pt x="0" y="2715"/>
                  </a:lnTo>
                  <a:lnTo>
                    <a:pt x="2703" y="46233"/>
                  </a:lnTo>
                  <a:lnTo>
                    <a:pt x="41029" y="43828"/>
                  </a:lnTo>
                  <a:lnTo>
                    <a:pt x="45899" y="38315"/>
                  </a:lnTo>
                  <a:lnTo>
                    <a:pt x="434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3022975" y="2316475"/>
              <a:ext cx="130100" cy="137850"/>
            </a:xfrm>
            <a:custGeom>
              <a:avLst/>
              <a:gdLst/>
              <a:ahLst/>
              <a:cxnLst/>
              <a:rect l="l" t="t" r="r" b="b"/>
              <a:pathLst>
                <a:path w="5204" h="5514" extrusionOk="0">
                  <a:moveTo>
                    <a:pt x="5204" y="1"/>
                  </a:moveTo>
                  <a:lnTo>
                    <a:pt x="1" y="322"/>
                  </a:lnTo>
                  <a:lnTo>
                    <a:pt x="334" y="5514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F7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938604" y="1600218"/>
              <a:ext cx="178901" cy="474175"/>
            </a:xfrm>
            <a:custGeom>
              <a:avLst/>
              <a:gdLst/>
              <a:ahLst/>
              <a:cxnLst/>
              <a:rect l="l" t="t" r="r" b="b"/>
              <a:pathLst>
                <a:path w="5311" h="18967" extrusionOk="0">
                  <a:moveTo>
                    <a:pt x="4477" y="0"/>
                  </a:moveTo>
                  <a:cubicBezTo>
                    <a:pt x="4072" y="155"/>
                    <a:pt x="3405" y="95"/>
                    <a:pt x="3072" y="119"/>
                  </a:cubicBezTo>
                  <a:cubicBezTo>
                    <a:pt x="2048" y="191"/>
                    <a:pt x="1024" y="262"/>
                    <a:pt x="0" y="274"/>
                  </a:cubicBezTo>
                  <a:lnTo>
                    <a:pt x="822" y="18967"/>
                  </a:lnTo>
                  <a:cubicBezTo>
                    <a:pt x="1112" y="18910"/>
                    <a:pt x="1405" y="18894"/>
                    <a:pt x="1697" y="18894"/>
                  </a:cubicBezTo>
                  <a:cubicBezTo>
                    <a:pt x="2030" y="18894"/>
                    <a:pt x="2364" y="18914"/>
                    <a:pt x="2693" y="18914"/>
                  </a:cubicBezTo>
                  <a:cubicBezTo>
                    <a:pt x="2796" y="18914"/>
                    <a:pt x="2898" y="18912"/>
                    <a:pt x="3001" y="18907"/>
                  </a:cubicBezTo>
                  <a:cubicBezTo>
                    <a:pt x="3560" y="18883"/>
                    <a:pt x="4096" y="18776"/>
                    <a:pt x="4644" y="18741"/>
                  </a:cubicBezTo>
                  <a:cubicBezTo>
                    <a:pt x="4759" y="18733"/>
                    <a:pt x="4906" y="18722"/>
                    <a:pt x="5048" y="18722"/>
                  </a:cubicBezTo>
                  <a:cubicBezTo>
                    <a:pt x="5141" y="18722"/>
                    <a:pt x="5231" y="18727"/>
                    <a:pt x="5310" y="18741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rgbClr val="FFAC58">
                <a:alpha val="72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2592979" y="2518019"/>
            <a:ext cx="4522908" cy="1016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Module</a:t>
            </a:r>
            <a:endParaRPr dirty="0"/>
          </a:p>
        </p:txBody>
      </p:sp>
      <p:sp>
        <p:nvSpPr>
          <p:cNvPr id="42" name="Google Shape;1243;p50">
            <a:extLst>
              <a:ext uri="{FF2B5EF4-FFF2-40B4-BE49-F238E27FC236}">
                <a16:creationId xmlns:a16="http://schemas.microsoft.com/office/drawing/2014/main" id="{6696DF7D-374F-453F-9D62-D1D38479D98A}"/>
              </a:ext>
            </a:extLst>
          </p:cNvPr>
          <p:cNvSpPr/>
          <p:nvPr/>
        </p:nvSpPr>
        <p:spPr>
          <a:xfrm>
            <a:off x="3963043" y="615808"/>
            <a:ext cx="707700" cy="7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246;p50">
            <a:extLst>
              <a:ext uri="{FF2B5EF4-FFF2-40B4-BE49-F238E27FC236}">
                <a16:creationId xmlns:a16="http://schemas.microsoft.com/office/drawing/2014/main" id="{E4AE9C8D-3187-450B-8526-69E5AE76E796}"/>
              </a:ext>
            </a:extLst>
          </p:cNvPr>
          <p:cNvSpPr txBox="1">
            <a:spLocks/>
          </p:cNvSpPr>
          <p:nvPr/>
        </p:nvSpPr>
        <p:spPr>
          <a:xfrm>
            <a:off x="3964855" y="736546"/>
            <a:ext cx="704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r>
              <a:rPr lang="en">
                <a:solidFill>
                  <a:schemeClr val="lt1"/>
                </a:solidFill>
              </a:rPr>
              <a:t>03</a:t>
            </a:r>
            <a:endParaRPr lang="en" dirty="0">
              <a:solidFill>
                <a:schemeClr val="lt1"/>
              </a:solidFill>
            </a:endParaRPr>
          </a:p>
        </p:txBody>
      </p:sp>
      <p:sp>
        <p:nvSpPr>
          <p:cNvPr id="44" name="Google Shape;873;p34">
            <a:extLst>
              <a:ext uri="{FF2B5EF4-FFF2-40B4-BE49-F238E27FC236}">
                <a16:creationId xmlns:a16="http://schemas.microsoft.com/office/drawing/2014/main" id="{A17A2572-0775-40E9-8B3B-DA814776DF30}"/>
              </a:ext>
            </a:extLst>
          </p:cNvPr>
          <p:cNvSpPr txBox="1">
            <a:spLocks/>
          </p:cNvSpPr>
          <p:nvPr/>
        </p:nvSpPr>
        <p:spPr>
          <a:xfrm>
            <a:off x="4668956" y="756415"/>
            <a:ext cx="1340482" cy="4456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950458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957;p39"/>
          <p:cNvGrpSpPr/>
          <p:nvPr/>
        </p:nvGrpSpPr>
        <p:grpSpPr>
          <a:xfrm>
            <a:off x="784563" y="2094650"/>
            <a:ext cx="751675" cy="744325"/>
            <a:chOff x="5395463" y="832475"/>
            <a:chExt cx="751675" cy="744325"/>
          </a:xfrm>
        </p:grpSpPr>
        <p:sp>
          <p:nvSpPr>
            <p:cNvPr id="958" name="Google Shape;958;p39"/>
            <p:cNvSpPr/>
            <p:nvPr/>
          </p:nvSpPr>
          <p:spPr>
            <a:xfrm>
              <a:off x="5439438" y="869100"/>
              <a:ext cx="707700" cy="707700"/>
            </a:xfrm>
            <a:prstGeom prst="rect">
              <a:avLst/>
            </a:pr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9"/>
            <p:cNvSpPr/>
            <p:nvPr/>
          </p:nvSpPr>
          <p:spPr>
            <a:xfrm>
              <a:off x="5395463" y="832475"/>
              <a:ext cx="707700" cy="707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0" name="Google Shape;960;p39"/>
          <p:cNvGrpSpPr/>
          <p:nvPr/>
        </p:nvGrpSpPr>
        <p:grpSpPr>
          <a:xfrm>
            <a:off x="5256863" y="2094650"/>
            <a:ext cx="751675" cy="744325"/>
            <a:chOff x="5395463" y="832475"/>
            <a:chExt cx="751675" cy="744325"/>
          </a:xfrm>
        </p:grpSpPr>
        <p:sp>
          <p:nvSpPr>
            <p:cNvPr id="961" name="Google Shape;961;p39"/>
            <p:cNvSpPr/>
            <p:nvPr/>
          </p:nvSpPr>
          <p:spPr>
            <a:xfrm>
              <a:off x="5439438" y="869100"/>
              <a:ext cx="707700" cy="707700"/>
            </a:xfrm>
            <a:prstGeom prst="rect">
              <a:avLst/>
            </a:pr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9"/>
            <p:cNvSpPr/>
            <p:nvPr/>
          </p:nvSpPr>
          <p:spPr>
            <a:xfrm>
              <a:off x="5395463" y="832475"/>
              <a:ext cx="707700" cy="70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39"/>
          <p:cNvSpPr txBox="1">
            <a:spLocks noGrp="1"/>
          </p:cNvSpPr>
          <p:nvPr>
            <p:ph type="subTitle" idx="1"/>
          </p:nvPr>
        </p:nvSpPr>
        <p:spPr>
          <a:xfrm>
            <a:off x="713099" y="2969262"/>
            <a:ext cx="3603719" cy="759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Move your folder under the PowerShell Home Folder</a:t>
            </a:r>
            <a:endParaRPr sz="2000" dirty="0"/>
          </a:p>
        </p:txBody>
      </p:sp>
      <p:sp>
        <p:nvSpPr>
          <p:cNvPr id="964" name="Google Shape;964;p39"/>
          <p:cNvSpPr txBox="1">
            <a:spLocks noGrp="1"/>
          </p:cNvSpPr>
          <p:nvPr>
            <p:ph type="subTitle" idx="2"/>
          </p:nvPr>
        </p:nvSpPr>
        <p:spPr>
          <a:xfrm>
            <a:off x="713100" y="3673984"/>
            <a:ext cx="3603718" cy="7592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 New" panose="02070309020205020404" pitchFamily="49" charset="0"/>
                <a:cs typeface="Courier New" panose="02070309020205020404" pitchFamily="49" charset="0"/>
              </a:rPr>
              <a:t>$env:PSModulePath</a:t>
            </a:r>
            <a:endParaRPr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66" name="Google Shape;966;p39"/>
          <p:cNvSpPr txBox="1">
            <a:spLocks noGrp="1"/>
          </p:cNvSpPr>
          <p:nvPr>
            <p:ph type="subTitle" idx="3"/>
          </p:nvPr>
        </p:nvSpPr>
        <p:spPr>
          <a:xfrm>
            <a:off x="5176724" y="2969263"/>
            <a:ext cx="3254175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Import-Module Cmdlet</a:t>
            </a:r>
            <a:endParaRPr sz="2000" dirty="0"/>
          </a:p>
        </p:txBody>
      </p:sp>
      <p:sp>
        <p:nvSpPr>
          <p:cNvPr id="967" name="Google Shape;967;p39"/>
          <p:cNvSpPr txBox="1">
            <a:spLocks noGrp="1"/>
          </p:cNvSpPr>
          <p:nvPr>
            <p:ph type="subTitle" idx="4"/>
          </p:nvPr>
        </p:nvSpPr>
        <p:spPr>
          <a:xfrm>
            <a:off x="5176725" y="3372406"/>
            <a:ext cx="3254174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 import the new module</a:t>
            </a:r>
            <a:endParaRPr dirty="0"/>
          </a:p>
        </p:txBody>
      </p:sp>
      <p:sp>
        <p:nvSpPr>
          <p:cNvPr id="968" name="Google Shape;968;p39"/>
          <p:cNvSpPr txBox="1">
            <a:spLocks noGrp="1"/>
          </p:cNvSpPr>
          <p:nvPr>
            <p:ph type="title" idx="5"/>
          </p:nvPr>
        </p:nvSpPr>
        <p:spPr>
          <a:xfrm>
            <a:off x="786375" y="2214800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9" name="Google Shape;969;p39"/>
          <p:cNvSpPr txBox="1">
            <a:spLocks noGrp="1"/>
          </p:cNvSpPr>
          <p:nvPr>
            <p:ph type="title" idx="6"/>
          </p:nvPr>
        </p:nvSpPr>
        <p:spPr>
          <a:xfrm>
            <a:off x="5258675" y="2214800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E5C35-ACE0-42AF-B07E-06677E7B8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863" y="3847720"/>
            <a:ext cx="3254174" cy="36498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1677;p62">
            <a:extLst>
              <a:ext uri="{FF2B5EF4-FFF2-40B4-BE49-F238E27FC236}">
                <a16:creationId xmlns:a16="http://schemas.microsoft.com/office/drawing/2014/main" id="{167DBEF8-601C-431C-918D-525D07586F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27441"/>
          <a:stretch/>
        </p:blipFill>
        <p:spPr>
          <a:xfrm>
            <a:off x="1298628" y="764437"/>
            <a:ext cx="1773794" cy="3408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C7D1EF8-5E0A-404E-8BA0-9271EF1AE322}"/>
              </a:ext>
            </a:extLst>
          </p:cNvPr>
          <p:cNvGrpSpPr/>
          <p:nvPr/>
        </p:nvGrpSpPr>
        <p:grpSpPr>
          <a:xfrm>
            <a:off x="4419777" y="273403"/>
            <a:ext cx="4231259" cy="4489575"/>
            <a:chOff x="4419777" y="273403"/>
            <a:chExt cx="4231259" cy="4489575"/>
          </a:xfrm>
        </p:grpSpPr>
        <p:sp>
          <p:nvSpPr>
            <p:cNvPr id="1688" name="Google Shape;1688;p63"/>
            <p:cNvSpPr/>
            <p:nvPr/>
          </p:nvSpPr>
          <p:spPr>
            <a:xfrm rot="236083">
              <a:off x="4458472" y="290672"/>
              <a:ext cx="4192564" cy="4472306"/>
            </a:xfrm>
            <a:custGeom>
              <a:avLst/>
              <a:gdLst/>
              <a:ahLst/>
              <a:cxnLst/>
              <a:rect l="l" t="t" r="r" b="b"/>
              <a:pathLst>
                <a:path w="125493" h="135030" extrusionOk="0">
                  <a:moveTo>
                    <a:pt x="6013" y="13824"/>
                  </a:moveTo>
                  <a:cubicBezTo>
                    <a:pt x="7692" y="13824"/>
                    <a:pt x="9061" y="15193"/>
                    <a:pt x="9061" y="16884"/>
                  </a:cubicBezTo>
                  <a:cubicBezTo>
                    <a:pt x="9061" y="18563"/>
                    <a:pt x="7692" y="19932"/>
                    <a:pt x="6013" y="19932"/>
                  </a:cubicBezTo>
                  <a:cubicBezTo>
                    <a:pt x="4322" y="19932"/>
                    <a:pt x="2953" y="18563"/>
                    <a:pt x="2953" y="16884"/>
                  </a:cubicBezTo>
                  <a:cubicBezTo>
                    <a:pt x="2953" y="15193"/>
                    <a:pt x="4322" y="13824"/>
                    <a:pt x="6013" y="13824"/>
                  </a:cubicBezTo>
                  <a:close/>
                  <a:moveTo>
                    <a:pt x="6013" y="32326"/>
                  </a:moveTo>
                  <a:cubicBezTo>
                    <a:pt x="7692" y="32326"/>
                    <a:pt x="9061" y="33695"/>
                    <a:pt x="9061" y="35374"/>
                  </a:cubicBezTo>
                  <a:cubicBezTo>
                    <a:pt x="9061" y="37065"/>
                    <a:pt x="7692" y="38434"/>
                    <a:pt x="6013" y="38434"/>
                  </a:cubicBezTo>
                  <a:cubicBezTo>
                    <a:pt x="4322" y="38434"/>
                    <a:pt x="2953" y="37065"/>
                    <a:pt x="2953" y="35374"/>
                  </a:cubicBezTo>
                  <a:cubicBezTo>
                    <a:pt x="2953" y="33695"/>
                    <a:pt x="4322" y="32326"/>
                    <a:pt x="6013" y="32326"/>
                  </a:cubicBezTo>
                  <a:close/>
                  <a:moveTo>
                    <a:pt x="6013" y="52483"/>
                  </a:moveTo>
                  <a:cubicBezTo>
                    <a:pt x="7692" y="52483"/>
                    <a:pt x="9061" y="53853"/>
                    <a:pt x="9061" y="55531"/>
                  </a:cubicBezTo>
                  <a:cubicBezTo>
                    <a:pt x="9061" y="57210"/>
                    <a:pt x="7692" y="58579"/>
                    <a:pt x="6013" y="58579"/>
                  </a:cubicBezTo>
                  <a:cubicBezTo>
                    <a:pt x="4322" y="58579"/>
                    <a:pt x="2953" y="57210"/>
                    <a:pt x="2953" y="55531"/>
                  </a:cubicBezTo>
                  <a:cubicBezTo>
                    <a:pt x="2953" y="53853"/>
                    <a:pt x="4322" y="52483"/>
                    <a:pt x="6013" y="52483"/>
                  </a:cubicBezTo>
                  <a:close/>
                  <a:moveTo>
                    <a:pt x="6013" y="72569"/>
                  </a:moveTo>
                  <a:cubicBezTo>
                    <a:pt x="7692" y="72569"/>
                    <a:pt x="9061" y="73938"/>
                    <a:pt x="9061" y="75617"/>
                  </a:cubicBezTo>
                  <a:cubicBezTo>
                    <a:pt x="9061" y="77308"/>
                    <a:pt x="7692" y="78677"/>
                    <a:pt x="6013" y="78677"/>
                  </a:cubicBezTo>
                  <a:cubicBezTo>
                    <a:pt x="4322" y="78677"/>
                    <a:pt x="2953" y="77308"/>
                    <a:pt x="2953" y="75617"/>
                  </a:cubicBezTo>
                  <a:cubicBezTo>
                    <a:pt x="2953" y="73938"/>
                    <a:pt x="4322" y="72569"/>
                    <a:pt x="6013" y="72569"/>
                  </a:cubicBezTo>
                  <a:close/>
                  <a:moveTo>
                    <a:pt x="6013" y="92810"/>
                  </a:moveTo>
                  <a:cubicBezTo>
                    <a:pt x="7692" y="92810"/>
                    <a:pt x="9061" y="94179"/>
                    <a:pt x="9061" y="95858"/>
                  </a:cubicBezTo>
                  <a:cubicBezTo>
                    <a:pt x="9061" y="97548"/>
                    <a:pt x="7692" y="98918"/>
                    <a:pt x="6013" y="98918"/>
                  </a:cubicBezTo>
                  <a:cubicBezTo>
                    <a:pt x="4322" y="98918"/>
                    <a:pt x="2953" y="97548"/>
                    <a:pt x="2953" y="95858"/>
                  </a:cubicBezTo>
                  <a:cubicBezTo>
                    <a:pt x="2953" y="94179"/>
                    <a:pt x="4322" y="92810"/>
                    <a:pt x="6013" y="92810"/>
                  </a:cubicBezTo>
                  <a:close/>
                  <a:moveTo>
                    <a:pt x="6013" y="114479"/>
                  </a:moveTo>
                  <a:cubicBezTo>
                    <a:pt x="7692" y="114479"/>
                    <a:pt x="9061" y="115848"/>
                    <a:pt x="9061" y="117527"/>
                  </a:cubicBezTo>
                  <a:cubicBezTo>
                    <a:pt x="9061" y="119206"/>
                    <a:pt x="7692" y="120587"/>
                    <a:pt x="6013" y="120587"/>
                  </a:cubicBezTo>
                  <a:cubicBezTo>
                    <a:pt x="4322" y="120587"/>
                    <a:pt x="2953" y="119206"/>
                    <a:pt x="2953" y="117527"/>
                  </a:cubicBezTo>
                  <a:cubicBezTo>
                    <a:pt x="2953" y="115848"/>
                    <a:pt x="4322" y="114479"/>
                    <a:pt x="6013" y="114479"/>
                  </a:cubicBezTo>
                  <a:close/>
                  <a:moveTo>
                    <a:pt x="0" y="1"/>
                  </a:moveTo>
                  <a:lnTo>
                    <a:pt x="0" y="135029"/>
                  </a:lnTo>
                  <a:lnTo>
                    <a:pt x="125492" y="135029"/>
                  </a:lnTo>
                  <a:lnTo>
                    <a:pt x="125492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63"/>
            <p:cNvSpPr/>
            <p:nvPr/>
          </p:nvSpPr>
          <p:spPr>
            <a:xfrm rot="236083">
              <a:off x="4419777" y="273403"/>
              <a:ext cx="4192564" cy="4472273"/>
            </a:xfrm>
            <a:custGeom>
              <a:avLst/>
              <a:gdLst/>
              <a:ahLst/>
              <a:cxnLst/>
              <a:rect l="l" t="t" r="r" b="b"/>
              <a:pathLst>
                <a:path w="125493" h="135029" extrusionOk="0">
                  <a:moveTo>
                    <a:pt x="6013" y="13823"/>
                  </a:moveTo>
                  <a:cubicBezTo>
                    <a:pt x="7692" y="13823"/>
                    <a:pt x="9061" y="15193"/>
                    <a:pt x="9061" y="16871"/>
                  </a:cubicBezTo>
                  <a:cubicBezTo>
                    <a:pt x="9061" y="18550"/>
                    <a:pt x="7692" y="19919"/>
                    <a:pt x="6013" y="19919"/>
                  </a:cubicBezTo>
                  <a:cubicBezTo>
                    <a:pt x="4323" y="19919"/>
                    <a:pt x="2953" y="18550"/>
                    <a:pt x="2953" y="16871"/>
                  </a:cubicBezTo>
                  <a:cubicBezTo>
                    <a:pt x="2953" y="15193"/>
                    <a:pt x="4323" y="13823"/>
                    <a:pt x="6013" y="13823"/>
                  </a:cubicBezTo>
                  <a:close/>
                  <a:moveTo>
                    <a:pt x="6013" y="32326"/>
                  </a:moveTo>
                  <a:cubicBezTo>
                    <a:pt x="7692" y="32326"/>
                    <a:pt x="9061" y="33695"/>
                    <a:pt x="9061" y="35374"/>
                  </a:cubicBezTo>
                  <a:cubicBezTo>
                    <a:pt x="9061" y="37052"/>
                    <a:pt x="7692" y="38422"/>
                    <a:pt x="6013" y="38422"/>
                  </a:cubicBezTo>
                  <a:cubicBezTo>
                    <a:pt x="4323" y="38422"/>
                    <a:pt x="2953" y="37052"/>
                    <a:pt x="2953" y="35374"/>
                  </a:cubicBezTo>
                  <a:cubicBezTo>
                    <a:pt x="2953" y="33695"/>
                    <a:pt x="4323" y="32326"/>
                    <a:pt x="6013" y="32326"/>
                  </a:cubicBezTo>
                  <a:close/>
                  <a:moveTo>
                    <a:pt x="6013" y="52471"/>
                  </a:moveTo>
                  <a:cubicBezTo>
                    <a:pt x="7692" y="52471"/>
                    <a:pt x="9061" y="53840"/>
                    <a:pt x="9061" y="55519"/>
                  </a:cubicBezTo>
                  <a:cubicBezTo>
                    <a:pt x="9061" y="57210"/>
                    <a:pt x="7692" y="58579"/>
                    <a:pt x="6013" y="58579"/>
                  </a:cubicBezTo>
                  <a:cubicBezTo>
                    <a:pt x="4323" y="58579"/>
                    <a:pt x="2953" y="57210"/>
                    <a:pt x="2953" y="55519"/>
                  </a:cubicBezTo>
                  <a:cubicBezTo>
                    <a:pt x="2953" y="53840"/>
                    <a:pt x="4323" y="52471"/>
                    <a:pt x="6013" y="52471"/>
                  </a:cubicBezTo>
                  <a:close/>
                  <a:moveTo>
                    <a:pt x="6013" y="72569"/>
                  </a:moveTo>
                  <a:cubicBezTo>
                    <a:pt x="7692" y="72569"/>
                    <a:pt x="9061" y="73938"/>
                    <a:pt x="9061" y="75617"/>
                  </a:cubicBezTo>
                  <a:cubicBezTo>
                    <a:pt x="9061" y="77295"/>
                    <a:pt x="7692" y="78665"/>
                    <a:pt x="6013" y="78665"/>
                  </a:cubicBezTo>
                  <a:cubicBezTo>
                    <a:pt x="4323" y="78665"/>
                    <a:pt x="2953" y="77295"/>
                    <a:pt x="2953" y="75617"/>
                  </a:cubicBezTo>
                  <a:cubicBezTo>
                    <a:pt x="2953" y="73938"/>
                    <a:pt x="4323" y="72569"/>
                    <a:pt x="6013" y="72569"/>
                  </a:cubicBezTo>
                  <a:close/>
                  <a:moveTo>
                    <a:pt x="6013" y="92809"/>
                  </a:moveTo>
                  <a:cubicBezTo>
                    <a:pt x="7692" y="92809"/>
                    <a:pt x="9061" y="94178"/>
                    <a:pt x="9061" y="95857"/>
                  </a:cubicBezTo>
                  <a:cubicBezTo>
                    <a:pt x="9061" y="97536"/>
                    <a:pt x="7692" y="98905"/>
                    <a:pt x="6013" y="98905"/>
                  </a:cubicBezTo>
                  <a:cubicBezTo>
                    <a:pt x="4323" y="98905"/>
                    <a:pt x="2953" y="97536"/>
                    <a:pt x="2953" y="95857"/>
                  </a:cubicBezTo>
                  <a:cubicBezTo>
                    <a:pt x="2953" y="94178"/>
                    <a:pt x="4323" y="92809"/>
                    <a:pt x="6013" y="92809"/>
                  </a:cubicBezTo>
                  <a:close/>
                  <a:moveTo>
                    <a:pt x="6013" y="114479"/>
                  </a:moveTo>
                  <a:cubicBezTo>
                    <a:pt x="7692" y="114479"/>
                    <a:pt x="9061" y="115848"/>
                    <a:pt x="9061" y="117527"/>
                  </a:cubicBezTo>
                  <a:cubicBezTo>
                    <a:pt x="9061" y="119205"/>
                    <a:pt x="7692" y="120575"/>
                    <a:pt x="6013" y="120575"/>
                  </a:cubicBezTo>
                  <a:cubicBezTo>
                    <a:pt x="4323" y="120575"/>
                    <a:pt x="2953" y="119205"/>
                    <a:pt x="2953" y="117527"/>
                  </a:cubicBezTo>
                  <a:cubicBezTo>
                    <a:pt x="2953" y="115848"/>
                    <a:pt x="4323" y="114479"/>
                    <a:pt x="6013" y="114479"/>
                  </a:cubicBezTo>
                  <a:close/>
                  <a:moveTo>
                    <a:pt x="1" y="0"/>
                  </a:moveTo>
                  <a:lnTo>
                    <a:pt x="1" y="135029"/>
                  </a:lnTo>
                  <a:lnTo>
                    <a:pt x="125492" y="135029"/>
                  </a:lnTo>
                  <a:lnTo>
                    <a:pt x="1254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63"/>
            <p:cNvSpPr/>
            <p:nvPr/>
          </p:nvSpPr>
          <p:spPr>
            <a:xfrm rot="236083">
              <a:off x="5151316" y="780636"/>
              <a:ext cx="3425633" cy="14606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FF8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63"/>
            <p:cNvSpPr/>
            <p:nvPr/>
          </p:nvSpPr>
          <p:spPr>
            <a:xfrm rot="236083">
              <a:off x="5136596" y="994654"/>
              <a:ext cx="3425633" cy="14606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63"/>
            <p:cNvSpPr/>
            <p:nvPr/>
          </p:nvSpPr>
          <p:spPr>
            <a:xfrm rot="236083">
              <a:off x="5121889" y="1208275"/>
              <a:ext cx="3425633" cy="15004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63"/>
            <p:cNvSpPr/>
            <p:nvPr/>
          </p:nvSpPr>
          <p:spPr>
            <a:xfrm rot="236083">
              <a:off x="5107168" y="1422293"/>
              <a:ext cx="3425633" cy="15004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63"/>
            <p:cNvSpPr/>
            <p:nvPr/>
          </p:nvSpPr>
          <p:spPr>
            <a:xfrm rot="236083">
              <a:off x="5092461" y="1636311"/>
              <a:ext cx="3425633" cy="14606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63"/>
            <p:cNvSpPr/>
            <p:nvPr/>
          </p:nvSpPr>
          <p:spPr>
            <a:xfrm rot="236083">
              <a:off x="5077741" y="1850329"/>
              <a:ext cx="3425633" cy="14606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63"/>
            <p:cNvSpPr/>
            <p:nvPr/>
          </p:nvSpPr>
          <p:spPr>
            <a:xfrm rot="236083">
              <a:off x="5063034" y="2063950"/>
              <a:ext cx="3425633" cy="15004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3"/>
            <p:cNvSpPr/>
            <p:nvPr/>
          </p:nvSpPr>
          <p:spPr>
            <a:xfrm rot="236083">
              <a:off x="5048313" y="2277968"/>
              <a:ext cx="3425633" cy="15004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3"/>
            <p:cNvSpPr/>
            <p:nvPr/>
          </p:nvSpPr>
          <p:spPr>
            <a:xfrm rot="236083">
              <a:off x="5033606" y="2491987"/>
              <a:ext cx="3425633" cy="14606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3"/>
            <p:cNvSpPr/>
            <p:nvPr/>
          </p:nvSpPr>
          <p:spPr>
            <a:xfrm rot="236083">
              <a:off x="5018886" y="2706005"/>
              <a:ext cx="3425633" cy="14606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3"/>
            <p:cNvSpPr/>
            <p:nvPr/>
          </p:nvSpPr>
          <p:spPr>
            <a:xfrm rot="236083">
              <a:off x="5004179" y="2919626"/>
              <a:ext cx="3425633" cy="15004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3"/>
            <p:cNvSpPr/>
            <p:nvPr/>
          </p:nvSpPr>
          <p:spPr>
            <a:xfrm rot="236083">
              <a:off x="4989458" y="3133644"/>
              <a:ext cx="3425633" cy="15004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3"/>
            <p:cNvSpPr/>
            <p:nvPr/>
          </p:nvSpPr>
          <p:spPr>
            <a:xfrm rot="236083">
              <a:off x="4974751" y="3347662"/>
              <a:ext cx="3425633" cy="14606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3"/>
            <p:cNvSpPr/>
            <p:nvPr/>
          </p:nvSpPr>
          <p:spPr>
            <a:xfrm rot="236083">
              <a:off x="4960031" y="3561680"/>
              <a:ext cx="3425633" cy="14606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3"/>
            <p:cNvSpPr/>
            <p:nvPr/>
          </p:nvSpPr>
          <p:spPr>
            <a:xfrm rot="236083">
              <a:off x="4945324" y="3775301"/>
              <a:ext cx="3425633" cy="15004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1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1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3"/>
            <p:cNvSpPr/>
            <p:nvPr/>
          </p:nvSpPr>
          <p:spPr>
            <a:xfrm rot="236083">
              <a:off x="4930603" y="3989319"/>
              <a:ext cx="3425633" cy="15004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3"/>
            <p:cNvSpPr/>
            <p:nvPr/>
          </p:nvSpPr>
          <p:spPr>
            <a:xfrm rot="236083">
              <a:off x="4915896" y="4203337"/>
              <a:ext cx="3425633" cy="14606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3"/>
            <p:cNvSpPr/>
            <p:nvPr/>
          </p:nvSpPr>
          <p:spPr>
            <a:xfrm rot="236083">
              <a:off x="4901176" y="4417355"/>
              <a:ext cx="3425633" cy="14606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9" name="Google Shape;1709;p63"/>
          <p:cNvSpPr txBox="1">
            <a:spLocks noGrp="1"/>
          </p:cNvSpPr>
          <p:nvPr>
            <p:ph type="title"/>
          </p:nvPr>
        </p:nvSpPr>
        <p:spPr>
          <a:xfrm>
            <a:off x="4213052" y="876654"/>
            <a:ext cx="29628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Next?</a:t>
            </a:r>
            <a:endParaRPr dirty="0"/>
          </a:p>
        </p:txBody>
      </p:sp>
      <p:sp>
        <p:nvSpPr>
          <p:cNvPr id="1711" name="Google Shape;1711;p63"/>
          <p:cNvSpPr txBox="1">
            <a:spLocks noGrp="1"/>
          </p:cNvSpPr>
          <p:nvPr>
            <p:ph type="subTitle" idx="2"/>
          </p:nvPr>
        </p:nvSpPr>
        <p:spPr>
          <a:xfrm>
            <a:off x="3247516" y="3003791"/>
            <a:ext cx="22311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</a:t>
            </a:r>
            <a:endParaRPr dirty="0"/>
          </a:p>
        </p:txBody>
      </p:sp>
      <p:sp>
        <p:nvSpPr>
          <p:cNvPr id="1712" name="Google Shape;1712;p63"/>
          <p:cNvSpPr txBox="1">
            <a:spLocks noGrp="1"/>
          </p:cNvSpPr>
          <p:nvPr>
            <p:ph type="subTitle" idx="3"/>
          </p:nvPr>
        </p:nvSpPr>
        <p:spPr>
          <a:xfrm>
            <a:off x="3247516" y="3378040"/>
            <a:ext cx="22311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.Net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XAML</a:t>
            </a:r>
            <a:endParaRPr dirty="0"/>
          </a:p>
        </p:txBody>
      </p:sp>
      <p:sp>
        <p:nvSpPr>
          <p:cNvPr id="1713" name="Google Shape;1713;p63"/>
          <p:cNvSpPr txBox="1">
            <a:spLocks noGrp="1"/>
          </p:cNvSpPr>
          <p:nvPr>
            <p:ph type="subTitle" idx="4"/>
          </p:nvPr>
        </p:nvSpPr>
        <p:spPr>
          <a:xfrm>
            <a:off x="5807475" y="3408308"/>
            <a:ext cx="1368377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Executable</a:t>
            </a:r>
            <a:endParaRPr dirty="0"/>
          </a:p>
        </p:txBody>
      </p:sp>
      <p:sp>
        <p:nvSpPr>
          <p:cNvPr id="1714" name="Google Shape;1714;p63"/>
          <p:cNvSpPr txBox="1">
            <a:spLocks noGrp="1"/>
          </p:cNvSpPr>
          <p:nvPr>
            <p:ph type="subTitle" idx="5"/>
          </p:nvPr>
        </p:nvSpPr>
        <p:spPr>
          <a:xfrm>
            <a:off x="5997374" y="3743083"/>
            <a:ext cx="866758" cy="3650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ps2exe</a:t>
            </a:r>
            <a:endParaRPr dirty="0"/>
          </a:p>
        </p:txBody>
      </p:sp>
      <p:sp>
        <p:nvSpPr>
          <p:cNvPr id="1719" name="Google Shape;1719;p63"/>
          <p:cNvSpPr/>
          <p:nvPr/>
        </p:nvSpPr>
        <p:spPr>
          <a:xfrm>
            <a:off x="1220600" y="660675"/>
            <a:ext cx="1923081" cy="3822141"/>
          </a:xfrm>
          <a:custGeom>
            <a:avLst/>
            <a:gdLst/>
            <a:ahLst/>
            <a:cxnLst/>
            <a:rect l="l" t="t" r="r" b="b"/>
            <a:pathLst>
              <a:path w="13450" h="26732" extrusionOk="0">
                <a:moveTo>
                  <a:pt x="12354" y="461"/>
                </a:moveTo>
                <a:cubicBezTo>
                  <a:pt x="12730" y="461"/>
                  <a:pt x="13031" y="762"/>
                  <a:pt x="13031" y="1139"/>
                </a:cubicBezTo>
                <a:lnTo>
                  <a:pt x="13031" y="24221"/>
                </a:lnTo>
                <a:cubicBezTo>
                  <a:pt x="13031" y="24598"/>
                  <a:pt x="12730" y="24899"/>
                  <a:pt x="12354" y="24899"/>
                </a:cubicBezTo>
                <a:lnTo>
                  <a:pt x="1097" y="24899"/>
                </a:lnTo>
                <a:cubicBezTo>
                  <a:pt x="720" y="24899"/>
                  <a:pt x="419" y="24598"/>
                  <a:pt x="419" y="24221"/>
                </a:cubicBezTo>
                <a:lnTo>
                  <a:pt x="419" y="1139"/>
                </a:lnTo>
                <a:cubicBezTo>
                  <a:pt x="419" y="762"/>
                  <a:pt x="720" y="461"/>
                  <a:pt x="1097" y="461"/>
                </a:cubicBezTo>
                <a:close/>
                <a:moveTo>
                  <a:pt x="1022" y="0"/>
                </a:moveTo>
                <a:cubicBezTo>
                  <a:pt x="461" y="0"/>
                  <a:pt x="1" y="452"/>
                  <a:pt x="1" y="1021"/>
                </a:cubicBezTo>
                <a:lnTo>
                  <a:pt x="1" y="25711"/>
                </a:lnTo>
                <a:cubicBezTo>
                  <a:pt x="1" y="26280"/>
                  <a:pt x="461" y="26732"/>
                  <a:pt x="1022" y="26732"/>
                </a:cubicBezTo>
                <a:lnTo>
                  <a:pt x="12429" y="26732"/>
                </a:lnTo>
                <a:cubicBezTo>
                  <a:pt x="12998" y="26732"/>
                  <a:pt x="13450" y="26271"/>
                  <a:pt x="13450" y="25711"/>
                </a:cubicBezTo>
                <a:lnTo>
                  <a:pt x="13450" y="1021"/>
                </a:lnTo>
                <a:cubicBezTo>
                  <a:pt x="13450" y="452"/>
                  <a:pt x="12998" y="0"/>
                  <a:pt x="1242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63"/>
          <p:cNvSpPr/>
          <p:nvPr/>
        </p:nvSpPr>
        <p:spPr>
          <a:xfrm>
            <a:off x="2100067" y="4303218"/>
            <a:ext cx="104375" cy="104232"/>
          </a:xfrm>
          <a:custGeom>
            <a:avLst/>
            <a:gdLst/>
            <a:ahLst/>
            <a:cxnLst/>
            <a:rect l="l" t="t" r="r" b="b"/>
            <a:pathLst>
              <a:path w="730" h="729" extrusionOk="0">
                <a:moveTo>
                  <a:pt x="511" y="84"/>
                </a:moveTo>
                <a:cubicBezTo>
                  <a:pt x="587" y="84"/>
                  <a:pt x="645" y="143"/>
                  <a:pt x="645" y="218"/>
                </a:cubicBezTo>
                <a:lnTo>
                  <a:pt x="645" y="511"/>
                </a:lnTo>
                <a:cubicBezTo>
                  <a:pt x="645" y="586"/>
                  <a:pt x="587" y="653"/>
                  <a:pt x="511" y="653"/>
                </a:cubicBezTo>
                <a:lnTo>
                  <a:pt x="219" y="653"/>
                </a:lnTo>
                <a:cubicBezTo>
                  <a:pt x="143" y="653"/>
                  <a:pt x="76" y="586"/>
                  <a:pt x="76" y="511"/>
                </a:cubicBezTo>
                <a:lnTo>
                  <a:pt x="76" y="218"/>
                </a:lnTo>
                <a:cubicBezTo>
                  <a:pt x="76" y="143"/>
                  <a:pt x="143" y="84"/>
                  <a:pt x="219" y="84"/>
                </a:cubicBezTo>
                <a:close/>
                <a:moveTo>
                  <a:pt x="219" y="0"/>
                </a:moveTo>
                <a:cubicBezTo>
                  <a:pt x="101" y="0"/>
                  <a:pt x="1" y="101"/>
                  <a:pt x="1" y="218"/>
                </a:cubicBezTo>
                <a:lnTo>
                  <a:pt x="1" y="511"/>
                </a:lnTo>
                <a:cubicBezTo>
                  <a:pt x="1" y="628"/>
                  <a:pt x="101" y="729"/>
                  <a:pt x="219" y="729"/>
                </a:cubicBezTo>
                <a:lnTo>
                  <a:pt x="511" y="729"/>
                </a:lnTo>
                <a:cubicBezTo>
                  <a:pt x="629" y="729"/>
                  <a:pt x="729" y="628"/>
                  <a:pt x="729" y="511"/>
                </a:cubicBezTo>
                <a:lnTo>
                  <a:pt x="729" y="218"/>
                </a:lnTo>
                <a:cubicBezTo>
                  <a:pt x="729" y="101"/>
                  <a:pt x="629" y="0"/>
                  <a:pt x="511" y="0"/>
                </a:cubicBezTo>
                <a:close/>
              </a:path>
            </a:pathLst>
          </a:custGeom>
          <a:solidFill>
            <a:srgbClr val="2F1932">
              <a:alpha val="15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6C9E83-E8C7-4671-9A7A-D1F8092FC13B}"/>
              </a:ext>
            </a:extLst>
          </p:cNvPr>
          <p:cNvGrpSpPr/>
          <p:nvPr/>
        </p:nvGrpSpPr>
        <p:grpSpPr>
          <a:xfrm>
            <a:off x="1952918" y="866441"/>
            <a:ext cx="1385057" cy="1602438"/>
            <a:chOff x="1866060" y="989706"/>
            <a:chExt cx="1385057" cy="1602438"/>
          </a:xfrm>
        </p:grpSpPr>
        <p:sp>
          <p:nvSpPr>
            <p:cNvPr id="54" name="Google Shape;1914;p66">
              <a:extLst>
                <a:ext uri="{FF2B5EF4-FFF2-40B4-BE49-F238E27FC236}">
                  <a16:creationId xmlns:a16="http://schemas.microsoft.com/office/drawing/2014/main" id="{B2055FD6-78FC-4A56-B4B5-4D581248EA66}"/>
                </a:ext>
              </a:extLst>
            </p:cNvPr>
            <p:cNvSpPr/>
            <p:nvPr/>
          </p:nvSpPr>
          <p:spPr>
            <a:xfrm rot="19806332">
              <a:off x="1896692" y="1068103"/>
              <a:ext cx="1354425" cy="1361282"/>
            </a:xfrm>
            <a:custGeom>
              <a:avLst/>
              <a:gdLst/>
              <a:ahLst/>
              <a:cxnLst/>
              <a:rect l="l" t="t" r="r" b="b"/>
              <a:pathLst>
                <a:path w="45126" h="45400" extrusionOk="0">
                  <a:moveTo>
                    <a:pt x="1572" y="1"/>
                  </a:moveTo>
                  <a:lnTo>
                    <a:pt x="0" y="37506"/>
                  </a:lnTo>
                  <a:lnTo>
                    <a:pt x="6096" y="43816"/>
                  </a:lnTo>
                  <a:lnTo>
                    <a:pt x="43291" y="45399"/>
                  </a:lnTo>
                  <a:lnTo>
                    <a:pt x="45125" y="1835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15;p66">
              <a:extLst>
                <a:ext uri="{FF2B5EF4-FFF2-40B4-BE49-F238E27FC236}">
                  <a16:creationId xmlns:a16="http://schemas.microsoft.com/office/drawing/2014/main" id="{8FFCAE4F-64E8-4FE8-AEE8-2D9CB9B236D3}"/>
                </a:ext>
              </a:extLst>
            </p:cNvPr>
            <p:cNvSpPr/>
            <p:nvPr/>
          </p:nvSpPr>
          <p:spPr>
            <a:xfrm rot="19806332">
              <a:off x="1866060" y="1060170"/>
              <a:ext cx="1354395" cy="1360922"/>
            </a:xfrm>
            <a:custGeom>
              <a:avLst/>
              <a:gdLst/>
              <a:ahLst/>
              <a:cxnLst/>
              <a:rect l="l" t="t" r="r" b="b"/>
              <a:pathLst>
                <a:path w="45125" h="45388" extrusionOk="0">
                  <a:moveTo>
                    <a:pt x="1584" y="1"/>
                  </a:moveTo>
                  <a:lnTo>
                    <a:pt x="0" y="37505"/>
                  </a:lnTo>
                  <a:lnTo>
                    <a:pt x="6108" y="43816"/>
                  </a:lnTo>
                  <a:lnTo>
                    <a:pt x="43291" y="45387"/>
                  </a:lnTo>
                  <a:lnTo>
                    <a:pt x="45125" y="1834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58C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16;p66">
              <a:extLst>
                <a:ext uri="{FF2B5EF4-FFF2-40B4-BE49-F238E27FC236}">
                  <a16:creationId xmlns:a16="http://schemas.microsoft.com/office/drawing/2014/main" id="{33C5BEA7-551B-4AFB-8D0E-B3165502443B}"/>
                </a:ext>
              </a:extLst>
            </p:cNvPr>
            <p:cNvSpPr/>
            <p:nvPr/>
          </p:nvSpPr>
          <p:spPr>
            <a:xfrm rot="19806332">
              <a:off x="2211938" y="2402914"/>
              <a:ext cx="191221" cy="189230"/>
            </a:xfrm>
            <a:custGeom>
              <a:avLst/>
              <a:gdLst/>
              <a:ahLst/>
              <a:cxnLst/>
              <a:rect l="l" t="t" r="r" b="b"/>
              <a:pathLst>
                <a:path w="6371" h="6311" extrusionOk="0">
                  <a:moveTo>
                    <a:pt x="0" y="0"/>
                  </a:moveTo>
                  <a:lnTo>
                    <a:pt x="6108" y="6311"/>
                  </a:lnTo>
                  <a:lnTo>
                    <a:pt x="6370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17;p66">
              <a:extLst>
                <a:ext uri="{FF2B5EF4-FFF2-40B4-BE49-F238E27FC236}">
                  <a16:creationId xmlns:a16="http://schemas.microsoft.com/office/drawing/2014/main" id="{0D01CF55-C826-4A8E-8B0A-36B6E2550249}"/>
                </a:ext>
              </a:extLst>
            </p:cNvPr>
            <p:cNvSpPr/>
            <p:nvPr/>
          </p:nvSpPr>
          <p:spPr>
            <a:xfrm rot="19806332">
              <a:off x="2014839" y="989706"/>
              <a:ext cx="662566" cy="167821"/>
            </a:xfrm>
            <a:custGeom>
              <a:avLst/>
              <a:gdLst/>
              <a:ahLst/>
              <a:cxnLst/>
              <a:rect l="l" t="t" r="r" b="b"/>
              <a:pathLst>
                <a:path w="22075" h="5597" extrusionOk="0">
                  <a:moveTo>
                    <a:pt x="393" y="1"/>
                  </a:moveTo>
                  <a:cubicBezTo>
                    <a:pt x="334" y="334"/>
                    <a:pt x="226" y="691"/>
                    <a:pt x="191" y="870"/>
                  </a:cubicBezTo>
                  <a:cubicBezTo>
                    <a:pt x="48" y="2072"/>
                    <a:pt x="0" y="3275"/>
                    <a:pt x="36" y="4501"/>
                  </a:cubicBezTo>
                  <a:lnTo>
                    <a:pt x="22015" y="5597"/>
                  </a:lnTo>
                  <a:cubicBezTo>
                    <a:pt x="22015" y="4597"/>
                    <a:pt x="22015" y="3585"/>
                    <a:pt x="22027" y="2584"/>
                  </a:cubicBezTo>
                  <a:cubicBezTo>
                    <a:pt x="22074" y="2120"/>
                    <a:pt x="22015" y="1584"/>
                    <a:pt x="22039" y="108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866A">
                <a:alpha val="76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861;p34">
            <a:extLst>
              <a:ext uri="{FF2B5EF4-FFF2-40B4-BE49-F238E27FC236}">
                <a16:creationId xmlns:a16="http://schemas.microsoft.com/office/drawing/2014/main" id="{7CC21D39-AD33-43A9-A2DB-2A5E145995B1}"/>
              </a:ext>
            </a:extLst>
          </p:cNvPr>
          <p:cNvSpPr/>
          <p:nvPr/>
        </p:nvSpPr>
        <p:spPr>
          <a:xfrm rot="20131734">
            <a:off x="2259946" y="1265957"/>
            <a:ext cx="630900" cy="63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872;p34">
            <a:extLst>
              <a:ext uri="{FF2B5EF4-FFF2-40B4-BE49-F238E27FC236}">
                <a16:creationId xmlns:a16="http://schemas.microsoft.com/office/drawing/2014/main" id="{EE17A713-F4DE-4A71-AB10-61D276373835}"/>
              </a:ext>
            </a:extLst>
          </p:cNvPr>
          <p:cNvSpPr txBox="1">
            <a:spLocks/>
          </p:cNvSpPr>
          <p:nvPr/>
        </p:nvSpPr>
        <p:spPr>
          <a:xfrm rot="20131734">
            <a:off x="2208011" y="1343998"/>
            <a:ext cx="704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pPr marL="0" indent="0" algn="ctr"/>
            <a:r>
              <a:rPr lang="en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60" name="Google Shape;1929;p66">
            <a:extLst>
              <a:ext uri="{FF2B5EF4-FFF2-40B4-BE49-F238E27FC236}">
                <a16:creationId xmlns:a16="http://schemas.microsoft.com/office/drawing/2014/main" id="{00EBDB3F-7DAE-4D11-9315-A57AEEC3E19B}"/>
              </a:ext>
            </a:extLst>
          </p:cNvPr>
          <p:cNvSpPr/>
          <p:nvPr/>
        </p:nvSpPr>
        <p:spPr>
          <a:xfrm>
            <a:off x="3308344" y="2050168"/>
            <a:ext cx="3877056" cy="235302"/>
          </a:xfrm>
          <a:custGeom>
            <a:avLst/>
            <a:gdLst/>
            <a:ahLst/>
            <a:cxnLst/>
            <a:rect l="l" t="t" r="r" b="b"/>
            <a:pathLst>
              <a:path w="60701" h="8161" extrusionOk="0">
                <a:moveTo>
                  <a:pt x="37622" y="649"/>
                </a:moveTo>
                <a:cubicBezTo>
                  <a:pt x="38270" y="670"/>
                  <a:pt x="38940" y="670"/>
                  <a:pt x="39609" y="712"/>
                </a:cubicBezTo>
                <a:cubicBezTo>
                  <a:pt x="41220" y="732"/>
                  <a:pt x="42852" y="774"/>
                  <a:pt x="44464" y="816"/>
                </a:cubicBezTo>
                <a:cubicBezTo>
                  <a:pt x="44715" y="816"/>
                  <a:pt x="44987" y="837"/>
                  <a:pt x="45217" y="837"/>
                </a:cubicBezTo>
                <a:cubicBezTo>
                  <a:pt x="46033" y="858"/>
                  <a:pt x="46870" y="900"/>
                  <a:pt x="47686" y="942"/>
                </a:cubicBezTo>
                <a:cubicBezTo>
                  <a:pt x="48816" y="1004"/>
                  <a:pt x="49925" y="1025"/>
                  <a:pt x="51075" y="1067"/>
                </a:cubicBezTo>
                <a:cubicBezTo>
                  <a:pt x="52352" y="1151"/>
                  <a:pt x="53649" y="1193"/>
                  <a:pt x="54925" y="1277"/>
                </a:cubicBezTo>
                <a:cubicBezTo>
                  <a:pt x="55344" y="1297"/>
                  <a:pt x="55783" y="1339"/>
                  <a:pt x="56223" y="1360"/>
                </a:cubicBezTo>
                <a:cubicBezTo>
                  <a:pt x="56474" y="1381"/>
                  <a:pt x="56725" y="1381"/>
                  <a:pt x="56976" y="1402"/>
                </a:cubicBezTo>
                <a:cubicBezTo>
                  <a:pt x="57018" y="1402"/>
                  <a:pt x="57060" y="1402"/>
                  <a:pt x="57143" y="1444"/>
                </a:cubicBezTo>
                <a:cubicBezTo>
                  <a:pt x="56746" y="1465"/>
                  <a:pt x="56369" y="1465"/>
                  <a:pt x="55972" y="1486"/>
                </a:cubicBezTo>
                <a:cubicBezTo>
                  <a:pt x="55930" y="1486"/>
                  <a:pt x="55867" y="1465"/>
                  <a:pt x="55804" y="1465"/>
                </a:cubicBezTo>
                <a:lnTo>
                  <a:pt x="55532" y="1465"/>
                </a:lnTo>
                <a:cubicBezTo>
                  <a:pt x="55344" y="1465"/>
                  <a:pt x="55135" y="1486"/>
                  <a:pt x="54946" y="1486"/>
                </a:cubicBezTo>
                <a:lnTo>
                  <a:pt x="54821" y="1486"/>
                </a:lnTo>
                <a:cubicBezTo>
                  <a:pt x="54737" y="1381"/>
                  <a:pt x="54591" y="1297"/>
                  <a:pt x="54423" y="1297"/>
                </a:cubicBezTo>
                <a:cubicBezTo>
                  <a:pt x="53607" y="1297"/>
                  <a:pt x="52812" y="1339"/>
                  <a:pt x="51996" y="1360"/>
                </a:cubicBezTo>
                <a:cubicBezTo>
                  <a:pt x="51306" y="1381"/>
                  <a:pt x="50615" y="1423"/>
                  <a:pt x="49925" y="1444"/>
                </a:cubicBezTo>
                <a:cubicBezTo>
                  <a:pt x="49004" y="1486"/>
                  <a:pt x="48062" y="1507"/>
                  <a:pt x="47163" y="1549"/>
                </a:cubicBezTo>
                <a:cubicBezTo>
                  <a:pt x="46137" y="1590"/>
                  <a:pt x="45112" y="1611"/>
                  <a:pt x="44087" y="1674"/>
                </a:cubicBezTo>
                <a:cubicBezTo>
                  <a:pt x="43815" y="1674"/>
                  <a:pt x="43543" y="1695"/>
                  <a:pt x="43271" y="1695"/>
                </a:cubicBezTo>
                <a:lnTo>
                  <a:pt x="38877" y="1695"/>
                </a:lnTo>
                <a:cubicBezTo>
                  <a:pt x="37747" y="1653"/>
                  <a:pt x="36596" y="1590"/>
                  <a:pt x="35466" y="1569"/>
                </a:cubicBezTo>
                <a:cubicBezTo>
                  <a:pt x="34337" y="1507"/>
                  <a:pt x="33228" y="1465"/>
                  <a:pt x="32098" y="1444"/>
                </a:cubicBezTo>
                <a:cubicBezTo>
                  <a:pt x="31972" y="1444"/>
                  <a:pt x="31826" y="1402"/>
                  <a:pt x="31700" y="1402"/>
                </a:cubicBezTo>
                <a:cubicBezTo>
                  <a:pt x="31282" y="1381"/>
                  <a:pt x="30863" y="1360"/>
                  <a:pt x="30424" y="1339"/>
                </a:cubicBezTo>
                <a:cubicBezTo>
                  <a:pt x="28645" y="1193"/>
                  <a:pt x="26888" y="1109"/>
                  <a:pt x="25109" y="963"/>
                </a:cubicBezTo>
                <a:cubicBezTo>
                  <a:pt x="26469" y="858"/>
                  <a:pt x="27850" y="816"/>
                  <a:pt x="29210" y="732"/>
                </a:cubicBezTo>
                <a:lnTo>
                  <a:pt x="29880" y="732"/>
                </a:lnTo>
                <a:cubicBezTo>
                  <a:pt x="30612" y="732"/>
                  <a:pt x="31344" y="712"/>
                  <a:pt x="32077" y="712"/>
                </a:cubicBezTo>
                <a:cubicBezTo>
                  <a:pt x="33688" y="670"/>
                  <a:pt x="35341" y="670"/>
                  <a:pt x="36952" y="649"/>
                </a:cubicBezTo>
                <a:close/>
                <a:moveTo>
                  <a:pt x="18958" y="1277"/>
                </a:moveTo>
                <a:cubicBezTo>
                  <a:pt x="19795" y="1297"/>
                  <a:pt x="20632" y="1360"/>
                  <a:pt x="21469" y="1381"/>
                </a:cubicBezTo>
                <a:lnTo>
                  <a:pt x="22724" y="1465"/>
                </a:lnTo>
                <a:lnTo>
                  <a:pt x="30487" y="2009"/>
                </a:lnTo>
                <a:cubicBezTo>
                  <a:pt x="30633" y="2009"/>
                  <a:pt x="30759" y="2030"/>
                  <a:pt x="30884" y="2030"/>
                </a:cubicBezTo>
                <a:lnTo>
                  <a:pt x="27620" y="2030"/>
                </a:lnTo>
                <a:cubicBezTo>
                  <a:pt x="25611" y="2030"/>
                  <a:pt x="23582" y="2009"/>
                  <a:pt x="21573" y="2009"/>
                </a:cubicBezTo>
                <a:cubicBezTo>
                  <a:pt x="19418" y="1967"/>
                  <a:pt x="17263" y="1967"/>
                  <a:pt x="15150" y="1946"/>
                </a:cubicBezTo>
                <a:cubicBezTo>
                  <a:pt x="14208" y="1946"/>
                  <a:pt x="13246" y="1904"/>
                  <a:pt x="12304" y="1904"/>
                </a:cubicBezTo>
                <a:cubicBezTo>
                  <a:pt x="12743" y="1862"/>
                  <a:pt x="13183" y="1841"/>
                  <a:pt x="13622" y="1779"/>
                </a:cubicBezTo>
                <a:cubicBezTo>
                  <a:pt x="15233" y="1632"/>
                  <a:pt x="16803" y="1465"/>
                  <a:pt x="18393" y="1339"/>
                </a:cubicBezTo>
                <a:cubicBezTo>
                  <a:pt x="18560" y="1297"/>
                  <a:pt x="18769" y="1297"/>
                  <a:pt x="18958" y="1277"/>
                </a:cubicBezTo>
                <a:close/>
                <a:moveTo>
                  <a:pt x="56716" y="2511"/>
                </a:moveTo>
                <a:lnTo>
                  <a:pt x="56716" y="2511"/>
                </a:lnTo>
                <a:cubicBezTo>
                  <a:pt x="56654" y="2513"/>
                  <a:pt x="56575" y="2533"/>
                  <a:pt x="56516" y="2553"/>
                </a:cubicBezTo>
                <a:cubicBezTo>
                  <a:pt x="56306" y="2553"/>
                  <a:pt x="56097" y="2553"/>
                  <a:pt x="55888" y="2595"/>
                </a:cubicBezTo>
                <a:cubicBezTo>
                  <a:pt x="55532" y="2595"/>
                  <a:pt x="55197" y="2616"/>
                  <a:pt x="54821" y="2616"/>
                </a:cubicBezTo>
                <a:cubicBezTo>
                  <a:pt x="54988" y="2595"/>
                  <a:pt x="55156" y="2553"/>
                  <a:pt x="55323" y="2532"/>
                </a:cubicBezTo>
                <a:cubicBezTo>
                  <a:pt x="55781" y="2532"/>
                  <a:pt x="56239" y="2513"/>
                  <a:pt x="56716" y="2511"/>
                </a:cubicBezTo>
                <a:close/>
                <a:moveTo>
                  <a:pt x="49611" y="2616"/>
                </a:moveTo>
                <a:cubicBezTo>
                  <a:pt x="49674" y="2657"/>
                  <a:pt x="49736" y="2720"/>
                  <a:pt x="49820" y="2720"/>
                </a:cubicBezTo>
                <a:lnTo>
                  <a:pt x="49883" y="2720"/>
                </a:lnTo>
                <a:cubicBezTo>
                  <a:pt x="48544" y="2804"/>
                  <a:pt x="47205" y="2825"/>
                  <a:pt x="45886" y="2888"/>
                </a:cubicBezTo>
                <a:cubicBezTo>
                  <a:pt x="44736" y="2929"/>
                  <a:pt x="43606" y="2992"/>
                  <a:pt x="42455" y="3013"/>
                </a:cubicBezTo>
                <a:cubicBezTo>
                  <a:pt x="39777" y="3118"/>
                  <a:pt x="37119" y="3243"/>
                  <a:pt x="34483" y="3348"/>
                </a:cubicBezTo>
                <a:cubicBezTo>
                  <a:pt x="33541" y="3411"/>
                  <a:pt x="32558" y="3432"/>
                  <a:pt x="31616" y="3473"/>
                </a:cubicBezTo>
                <a:cubicBezTo>
                  <a:pt x="31031" y="3515"/>
                  <a:pt x="30445" y="3536"/>
                  <a:pt x="29838" y="3557"/>
                </a:cubicBezTo>
                <a:lnTo>
                  <a:pt x="28938" y="3557"/>
                </a:lnTo>
                <a:cubicBezTo>
                  <a:pt x="30466" y="3432"/>
                  <a:pt x="32014" y="3327"/>
                  <a:pt x="33562" y="3201"/>
                </a:cubicBezTo>
                <a:cubicBezTo>
                  <a:pt x="33855" y="3160"/>
                  <a:pt x="34169" y="3160"/>
                  <a:pt x="34441" y="3139"/>
                </a:cubicBezTo>
                <a:cubicBezTo>
                  <a:pt x="35257" y="3076"/>
                  <a:pt x="36052" y="3034"/>
                  <a:pt x="36847" y="3013"/>
                </a:cubicBezTo>
                <a:cubicBezTo>
                  <a:pt x="37663" y="2950"/>
                  <a:pt x="38479" y="2909"/>
                  <a:pt x="39295" y="2867"/>
                </a:cubicBezTo>
                <a:cubicBezTo>
                  <a:pt x="39965" y="2867"/>
                  <a:pt x="40614" y="2846"/>
                  <a:pt x="41304" y="2825"/>
                </a:cubicBezTo>
                <a:cubicBezTo>
                  <a:pt x="42811" y="2804"/>
                  <a:pt x="44338" y="2741"/>
                  <a:pt x="45845" y="2720"/>
                </a:cubicBezTo>
                <a:cubicBezTo>
                  <a:pt x="46661" y="2699"/>
                  <a:pt x="47456" y="2699"/>
                  <a:pt x="48251" y="2657"/>
                </a:cubicBezTo>
                <a:cubicBezTo>
                  <a:pt x="48690" y="2637"/>
                  <a:pt x="49171" y="2637"/>
                  <a:pt x="49611" y="2616"/>
                </a:cubicBezTo>
                <a:close/>
                <a:moveTo>
                  <a:pt x="28666" y="3118"/>
                </a:moveTo>
                <a:lnTo>
                  <a:pt x="28666" y="3118"/>
                </a:lnTo>
                <a:cubicBezTo>
                  <a:pt x="27997" y="3160"/>
                  <a:pt x="27327" y="3222"/>
                  <a:pt x="26658" y="3264"/>
                </a:cubicBezTo>
                <a:cubicBezTo>
                  <a:pt x="25904" y="3327"/>
                  <a:pt x="25172" y="3369"/>
                  <a:pt x="24398" y="3453"/>
                </a:cubicBezTo>
                <a:cubicBezTo>
                  <a:pt x="24084" y="3473"/>
                  <a:pt x="23749" y="3515"/>
                  <a:pt x="23435" y="3536"/>
                </a:cubicBezTo>
                <a:lnTo>
                  <a:pt x="20673" y="3536"/>
                </a:lnTo>
                <a:cubicBezTo>
                  <a:pt x="19627" y="3557"/>
                  <a:pt x="18581" y="3578"/>
                  <a:pt x="17556" y="3578"/>
                </a:cubicBezTo>
                <a:cubicBezTo>
                  <a:pt x="17639" y="3578"/>
                  <a:pt x="17765" y="3557"/>
                  <a:pt x="17891" y="3557"/>
                </a:cubicBezTo>
                <a:cubicBezTo>
                  <a:pt x="18602" y="3536"/>
                  <a:pt x="19272" y="3473"/>
                  <a:pt x="19983" y="3453"/>
                </a:cubicBezTo>
                <a:cubicBezTo>
                  <a:pt x="20778" y="3390"/>
                  <a:pt x="21552" y="3369"/>
                  <a:pt x="22347" y="3327"/>
                </a:cubicBezTo>
                <a:cubicBezTo>
                  <a:pt x="23289" y="3285"/>
                  <a:pt x="24230" y="3243"/>
                  <a:pt x="25130" y="3222"/>
                </a:cubicBezTo>
                <a:cubicBezTo>
                  <a:pt x="26323" y="3201"/>
                  <a:pt x="27495" y="3139"/>
                  <a:pt x="28666" y="3118"/>
                </a:cubicBezTo>
                <a:close/>
                <a:moveTo>
                  <a:pt x="16803" y="4143"/>
                </a:moveTo>
                <a:cubicBezTo>
                  <a:pt x="16196" y="4185"/>
                  <a:pt x="15610" y="4248"/>
                  <a:pt x="15024" y="4290"/>
                </a:cubicBezTo>
                <a:cubicBezTo>
                  <a:pt x="14396" y="4352"/>
                  <a:pt x="13769" y="4415"/>
                  <a:pt x="13099" y="4457"/>
                </a:cubicBezTo>
                <a:cubicBezTo>
                  <a:pt x="11927" y="4520"/>
                  <a:pt x="10756" y="4603"/>
                  <a:pt x="9542" y="4687"/>
                </a:cubicBezTo>
                <a:cubicBezTo>
                  <a:pt x="9521" y="4624"/>
                  <a:pt x="9479" y="4582"/>
                  <a:pt x="9396" y="4582"/>
                </a:cubicBezTo>
                <a:cubicBezTo>
                  <a:pt x="7805" y="4687"/>
                  <a:pt x="6173" y="4771"/>
                  <a:pt x="4583" y="4875"/>
                </a:cubicBezTo>
                <a:cubicBezTo>
                  <a:pt x="4520" y="4875"/>
                  <a:pt x="4479" y="4896"/>
                  <a:pt x="4416" y="4938"/>
                </a:cubicBezTo>
                <a:cubicBezTo>
                  <a:pt x="4395" y="4980"/>
                  <a:pt x="4395" y="5001"/>
                  <a:pt x="4395" y="5022"/>
                </a:cubicBezTo>
                <a:lnTo>
                  <a:pt x="4353" y="5022"/>
                </a:lnTo>
                <a:lnTo>
                  <a:pt x="4353" y="4959"/>
                </a:lnTo>
                <a:cubicBezTo>
                  <a:pt x="4353" y="4909"/>
                  <a:pt x="4300" y="4846"/>
                  <a:pt x="4236" y="4822"/>
                </a:cubicBezTo>
                <a:lnTo>
                  <a:pt x="4236" y="4822"/>
                </a:lnTo>
                <a:cubicBezTo>
                  <a:pt x="4840" y="4750"/>
                  <a:pt x="5450" y="4670"/>
                  <a:pt x="6048" y="4624"/>
                </a:cubicBezTo>
                <a:cubicBezTo>
                  <a:pt x="6676" y="4582"/>
                  <a:pt x="7282" y="4562"/>
                  <a:pt x="7910" y="4499"/>
                </a:cubicBezTo>
                <a:cubicBezTo>
                  <a:pt x="9375" y="4394"/>
                  <a:pt x="10860" y="4310"/>
                  <a:pt x="12325" y="4206"/>
                </a:cubicBezTo>
                <a:cubicBezTo>
                  <a:pt x="12513" y="4206"/>
                  <a:pt x="12722" y="4185"/>
                  <a:pt x="12890" y="4185"/>
                </a:cubicBezTo>
                <a:cubicBezTo>
                  <a:pt x="13392" y="4185"/>
                  <a:pt x="13894" y="4164"/>
                  <a:pt x="14354" y="4164"/>
                </a:cubicBezTo>
                <a:cubicBezTo>
                  <a:pt x="15170" y="4164"/>
                  <a:pt x="15987" y="4143"/>
                  <a:pt x="16803" y="4143"/>
                </a:cubicBezTo>
                <a:close/>
                <a:moveTo>
                  <a:pt x="36534" y="4792"/>
                </a:moveTo>
                <a:cubicBezTo>
                  <a:pt x="36584" y="4802"/>
                  <a:pt x="36644" y="4807"/>
                  <a:pt x="36705" y="4807"/>
                </a:cubicBezTo>
                <a:lnTo>
                  <a:pt x="36705" y="4807"/>
                </a:lnTo>
                <a:lnTo>
                  <a:pt x="31470" y="5252"/>
                </a:lnTo>
                <a:lnTo>
                  <a:pt x="24879" y="5252"/>
                </a:lnTo>
                <a:cubicBezTo>
                  <a:pt x="25193" y="5252"/>
                  <a:pt x="25486" y="5231"/>
                  <a:pt x="25800" y="5231"/>
                </a:cubicBezTo>
                <a:cubicBezTo>
                  <a:pt x="28206" y="5147"/>
                  <a:pt x="30570" y="5043"/>
                  <a:pt x="32976" y="4938"/>
                </a:cubicBezTo>
                <a:cubicBezTo>
                  <a:pt x="34169" y="4896"/>
                  <a:pt x="35362" y="4834"/>
                  <a:pt x="36534" y="4792"/>
                </a:cubicBezTo>
                <a:close/>
                <a:moveTo>
                  <a:pt x="28436" y="4185"/>
                </a:moveTo>
                <a:cubicBezTo>
                  <a:pt x="29796" y="4206"/>
                  <a:pt x="31156" y="4248"/>
                  <a:pt x="32516" y="4248"/>
                </a:cubicBezTo>
                <a:cubicBezTo>
                  <a:pt x="33353" y="4248"/>
                  <a:pt x="34148" y="4269"/>
                  <a:pt x="34985" y="4269"/>
                </a:cubicBezTo>
                <a:cubicBezTo>
                  <a:pt x="36010" y="4269"/>
                  <a:pt x="37057" y="4290"/>
                  <a:pt x="38082" y="4290"/>
                </a:cubicBezTo>
                <a:cubicBezTo>
                  <a:pt x="36722" y="4373"/>
                  <a:pt x="35341" y="4415"/>
                  <a:pt x="33981" y="4499"/>
                </a:cubicBezTo>
                <a:cubicBezTo>
                  <a:pt x="31470" y="4624"/>
                  <a:pt x="28980" y="4729"/>
                  <a:pt x="26469" y="4834"/>
                </a:cubicBezTo>
                <a:lnTo>
                  <a:pt x="18853" y="5147"/>
                </a:lnTo>
                <a:cubicBezTo>
                  <a:pt x="17995" y="5189"/>
                  <a:pt x="17116" y="5231"/>
                  <a:pt x="16238" y="5252"/>
                </a:cubicBezTo>
                <a:cubicBezTo>
                  <a:pt x="15756" y="5294"/>
                  <a:pt x="15275" y="5294"/>
                  <a:pt x="14773" y="5315"/>
                </a:cubicBezTo>
                <a:lnTo>
                  <a:pt x="12932" y="5315"/>
                </a:lnTo>
                <a:cubicBezTo>
                  <a:pt x="12157" y="5315"/>
                  <a:pt x="11404" y="5294"/>
                  <a:pt x="10630" y="5294"/>
                </a:cubicBezTo>
                <a:cubicBezTo>
                  <a:pt x="10253" y="5294"/>
                  <a:pt x="9898" y="5294"/>
                  <a:pt x="9521" y="5252"/>
                </a:cubicBezTo>
                <a:cubicBezTo>
                  <a:pt x="9542" y="5231"/>
                  <a:pt x="9584" y="5231"/>
                  <a:pt x="9605" y="5231"/>
                </a:cubicBezTo>
                <a:lnTo>
                  <a:pt x="14062" y="4917"/>
                </a:lnTo>
                <a:cubicBezTo>
                  <a:pt x="15003" y="4854"/>
                  <a:pt x="15924" y="4792"/>
                  <a:pt x="16865" y="4729"/>
                </a:cubicBezTo>
                <a:cubicBezTo>
                  <a:pt x="18539" y="4666"/>
                  <a:pt x="20192" y="4541"/>
                  <a:pt x="21866" y="4478"/>
                </a:cubicBezTo>
                <a:cubicBezTo>
                  <a:pt x="22724" y="4415"/>
                  <a:pt x="23582" y="4373"/>
                  <a:pt x="24461" y="4331"/>
                </a:cubicBezTo>
                <a:cubicBezTo>
                  <a:pt x="25779" y="4290"/>
                  <a:pt x="27097" y="4248"/>
                  <a:pt x="28436" y="4185"/>
                </a:cubicBezTo>
                <a:close/>
                <a:moveTo>
                  <a:pt x="1570" y="5378"/>
                </a:moveTo>
                <a:cubicBezTo>
                  <a:pt x="1570" y="5419"/>
                  <a:pt x="1570" y="5461"/>
                  <a:pt x="1591" y="5482"/>
                </a:cubicBezTo>
                <a:cubicBezTo>
                  <a:pt x="1445" y="5482"/>
                  <a:pt x="1277" y="5482"/>
                  <a:pt x="1131" y="5461"/>
                </a:cubicBezTo>
                <a:cubicBezTo>
                  <a:pt x="1068" y="5461"/>
                  <a:pt x="1047" y="5461"/>
                  <a:pt x="1005" y="5440"/>
                </a:cubicBezTo>
                <a:cubicBezTo>
                  <a:pt x="1173" y="5419"/>
                  <a:pt x="1382" y="5378"/>
                  <a:pt x="1570" y="5378"/>
                </a:cubicBezTo>
                <a:close/>
                <a:moveTo>
                  <a:pt x="5336" y="5503"/>
                </a:moveTo>
                <a:cubicBezTo>
                  <a:pt x="5357" y="5503"/>
                  <a:pt x="5399" y="5503"/>
                  <a:pt x="5420" y="5524"/>
                </a:cubicBezTo>
                <a:lnTo>
                  <a:pt x="4918" y="5524"/>
                </a:lnTo>
                <a:cubicBezTo>
                  <a:pt x="5043" y="5524"/>
                  <a:pt x="5211" y="5503"/>
                  <a:pt x="5336" y="5503"/>
                </a:cubicBezTo>
                <a:close/>
                <a:moveTo>
                  <a:pt x="37119" y="0"/>
                </a:moveTo>
                <a:cubicBezTo>
                  <a:pt x="34441" y="21"/>
                  <a:pt x="31805" y="63"/>
                  <a:pt x="29127" y="84"/>
                </a:cubicBezTo>
                <a:lnTo>
                  <a:pt x="28875" y="84"/>
                </a:lnTo>
                <a:cubicBezTo>
                  <a:pt x="28645" y="84"/>
                  <a:pt x="28436" y="105"/>
                  <a:pt x="28185" y="105"/>
                </a:cubicBezTo>
                <a:cubicBezTo>
                  <a:pt x="27432" y="126"/>
                  <a:pt x="26678" y="188"/>
                  <a:pt x="25925" y="209"/>
                </a:cubicBezTo>
                <a:cubicBezTo>
                  <a:pt x="24147" y="293"/>
                  <a:pt x="22368" y="398"/>
                  <a:pt x="20548" y="481"/>
                </a:cubicBezTo>
                <a:lnTo>
                  <a:pt x="19062" y="544"/>
                </a:lnTo>
                <a:cubicBezTo>
                  <a:pt x="18916" y="544"/>
                  <a:pt x="18748" y="586"/>
                  <a:pt x="18623" y="586"/>
                </a:cubicBezTo>
                <a:cubicBezTo>
                  <a:pt x="18225" y="544"/>
                  <a:pt x="17849" y="544"/>
                  <a:pt x="17451" y="523"/>
                </a:cubicBezTo>
                <a:cubicBezTo>
                  <a:pt x="16133" y="460"/>
                  <a:pt x="14836" y="398"/>
                  <a:pt x="13497" y="335"/>
                </a:cubicBezTo>
                <a:cubicBezTo>
                  <a:pt x="13183" y="314"/>
                  <a:pt x="12869" y="314"/>
                  <a:pt x="12555" y="293"/>
                </a:cubicBezTo>
                <a:cubicBezTo>
                  <a:pt x="12220" y="251"/>
                  <a:pt x="11885" y="251"/>
                  <a:pt x="11530" y="251"/>
                </a:cubicBezTo>
                <a:cubicBezTo>
                  <a:pt x="10797" y="230"/>
                  <a:pt x="10065" y="230"/>
                  <a:pt x="9375" y="209"/>
                </a:cubicBezTo>
                <a:cubicBezTo>
                  <a:pt x="9186" y="209"/>
                  <a:pt x="9061" y="356"/>
                  <a:pt x="9061" y="523"/>
                </a:cubicBezTo>
                <a:cubicBezTo>
                  <a:pt x="9061" y="712"/>
                  <a:pt x="9207" y="837"/>
                  <a:pt x="9375" y="837"/>
                </a:cubicBezTo>
                <a:cubicBezTo>
                  <a:pt x="10107" y="858"/>
                  <a:pt x="10839" y="858"/>
                  <a:pt x="11530" y="879"/>
                </a:cubicBezTo>
                <a:cubicBezTo>
                  <a:pt x="11885" y="879"/>
                  <a:pt x="12220" y="921"/>
                  <a:pt x="12555" y="921"/>
                </a:cubicBezTo>
                <a:cubicBezTo>
                  <a:pt x="12869" y="942"/>
                  <a:pt x="13183" y="942"/>
                  <a:pt x="13497" y="963"/>
                </a:cubicBezTo>
                <a:cubicBezTo>
                  <a:pt x="13664" y="963"/>
                  <a:pt x="13810" y="1004"/>
                  <a:pt x="13999" y="1004"/>
                </a:cubicBezTo>
                <a:lnTo>
                  <a:pt x="9061" y="1465"/>
                </a:lnTo>
                <a:cubicBezTo>
                  <a:pt x="8538" y="1528"/>
                  <a:pt x="8015" y="1569"/>
                  <a:pt x="7450" y="1632"/>
                </a:cubicBezTo>
                <a:cubicBezTo>
                  <a:pt x="6989" y="1674"/>
                  <a:pt x="6487" y="1716"/>
                  <a:pt x="6027" y="1779"/>
                </a:cubicBezTo>
                <a:cubicBezTo>
                  <a:pt x="5336" y="1779"/>
                  <a:pt x="4667" y="1758"/>
                  <a:pt x="3976" y="1758"/>
                </a:cubicBezTo>
                <a:cubicBezTo>
                  <a:pt x="3830" y="1758"/>
                  <a:pt x="3683" y="1883"/>
                  <a:pt x="3683" y="2051"/>
                </a:cubicBezTo>
                <a:lnTo>
                  <a:pt x="3683" y="2072"/>
                </a:lnTo>
                <a:cubicBezTo>
                  <a:pt x="3432" y="2093"/>
                  <a:pt x="3139" y="2155"/>
                  <a:pt x="2888" y="2176"/>
                </a:cubicBezTo>
                <a:lnTo>
                  <a:pt x="2805" y="2176"/>
                </a:lnTo>
                <a:lnTo>
                  <a:pt x="2637" y="2239"/>
                </a:lnTo>
                <a:cubicBezTo>
                  <a:pt x="2595" y="2302"/>
                  <a:pt x="2533" y="2406"/>
                  <a:pt x="2533" y="2490"/>
                </a:cubicBezTo>
                <a:cubicBezTo>
                  <a:pt x="2533" y="2553"/>
                  <a:pt x="2574" y="2678"/>
                  <a:pt x="2637" y="2720"/>
                </a:cubicBezTo>
                <a:cubicBezTo>
                  <a:pt x="2700" y="2762"/>
                  <a:pt x="2805" y="2825"/>
                  <a:pt x="2888" y="2825"/>
                </a:cubicBezTo>
                <a:cubicBezTo>
                  <a:pt x="3788" y="2720"/>
                  <a:pt x="4709" y="2595"/>
                  <a:pt x="5629" y="2490"/>
                </a:cubicBezTo>
                <a:cubicBezTo>
                  <a:pt x="6027" y="2427"/>
                  <a:pt x="6383" y="2385"/>
                  <a:pt x="6780" y="2344"/>
                </a:cubicBezTo>
                <a:cubicBezTo>
                  <a:pt x="8998" y="2385"/>
                  <a:pt x="11216" y="2406"/>
                  <a:pt x="13455" y="2448"/>
                </a:cubicBezTo>
                <a:cubicBezTo>
                  <a:pt x="15380" y="2490"/>
                  <a:pt x="17284" y="2511"/>
                  <a:pt x="19230" y="2511"/>
                </a:cubicBezTo>
                <a:lnTo>
                  <a:pt x="20004" y="2511"/>
                </a:lnTo>
                <a:cubicBezTo>
                  <a:pt x="18016" y="2616"/>
                  <a:pt x="16007" y="2699"/>
                  <a:pt x="13999" y="2804"/>
                </a:cubicBezTo>
                <a:cubicBezTo>
                  <a:pt x="12764" y="2846"/>
                  <a:pt x="11530" y="2909"/>
                  <a:pt x="10337" y="2992"/>
                </a:cubicBezTo>
                <a:cubicBezTo>
                  <a:pt x="8642" y="3055"/>
                  <a:pt x="6927" y="3160"/>
                  <a:pt x="5232" y="3264"/>
                </a:cubicBezTo>
                <a:cubicBezTo>
                  <a:pt x="5127" y="3264"/>
                  <a:pt x="5023" y="3327"/>
                  <a:pt x="4939" y="3411"/>
                </a:cubicBezTo>
                <a:cubicBezTo>
                  <a:pt x="4876" y="3473"/>
                  <a:pt x="4813" y="3578"/>
                  <a:pt x="4813" y="3683"/>
                </a:cubicBezTo>
                <a:cubicBezTo>
                  <a:pt x="4813" y="3892"/>
                  <a:pt x="5002" y="4101"/>
                  <a:pt x="5232" y="4101"/>
                </a:cubicBezTo>
                <a:cubicBezTo>
                  <a:pt x="6655" y="4038"/>
                  <a:pt x="8036" y="3955"/>
                  <a:pt x="9437" y="3871"/>
                </a:cubicBezTo>
                <a:lnTo>
                  <a:pt x="9437" y="3871"/>
                </a:lnTo>
                <a:cubicBezTo>
                  <a:pt x="8287" y="3955"/>
                  <a:pt x="7136" y="4038"/>
                  <a:pt x="6027" y="4101"/>
                </a:cubicBezTo>
                <a:cubicBezTo>
                  <a:pt x="5211" y="4164"/>
                  <a:pt x="4395" y="4269"/>
                  <a:pt x="3579" y="4373"/>
                </a:cubicBezTo>
                <a:cubicBezTo>
                  <a:pt x="3516" y="4373"/>
                  <a:pt x="3453" y="4394"/>
                  <a:pt x="3411" y="4457"/>
                </a:cubicBezTo>
                <a:cubicBezTo>
                  <a:pt x="3349" y="4499"/>
                  <a:pt x="3328" y="4562"/>
                  <a:pt x="3328" y="4624"/>
                </a:cubicBezTo>
                <a:cubicBezTo>
                  <a:pt x="3328" y="4708"/>
                  <a:pt x="3349" y="4771"/>
                  <a:pt x="3411" y="4813"/>
                </a:cubicBezTo>
                <a:cubicBezTo>
                  <a:pt x="3427" y="4836"/>
                  <a:pt x="3445" y="4853"/>
                  <a:pt x="3466" y="4866"/>
                </a:cubicBezTo>
                <a:lnTo>
                  <a:pt x="3466" y="4866"/>
                </a:lnTo>
                <a:lnTo>
                  <a:pt x="2219" y="4959"/>
                </a:lnTo>
                <a:cubicBezTo>
                  <a:pt x="1549" y="5022"/>
                  <a:pt x="838" y="5106"/>
                  <a:pt x="168" y="5168"/>
                </a:cubicBezTo>
                <a:cubicBezTo>
                  <a:pt x="105" y="5168"/>
                  <a:pt x="64" y="5210"/>
                  <a:pt x="22" y="5252"/>
                </a:cubicBezTo>
                <a:cubicBezTo>
                  <a:pt x="1" y="5315"/>
                  <a:pt x="1" y="5378"/>
                  <a:pt x="64" y="5440"/>
                </a:cubicBezTo>
                <a:cubicBezTo>
                  <a:pt x="85" y="5482"/>
                  <a:pt x="126" y="5524"/>
                  <a:pt x="168" y="5566"/>
                </a:cubicBezTo>
                <a:lnTo>
                  <a:pt x="126" y="5566"/>
                </a:lnTo>
                <a:cubicBezTo>
                  <a:pt x="378" y="5608"/>
                  <a:pt x="294" y="5650"/>
                  <a:pt x="273" y="5712"/>
                </a:cubicBezTo>
                <a:cubicBezTo>
                  <a:pt x="231" y="5775"/>
                  <a:pt x="273" y="5859"/>
                  <a:pt x="336" y="5880"/>
                </a:cubicBezTo>
                <a:cubicBezTo>
                  <a:pt x="378" y="5922"/>
                  <a:pt x="398" y="5922"/>
                  <a:pt x="440" y="5942"/>
                </a:cubicBezTo>
                <a:cubicBezTo>
                  <a:pt x="482" y="5942"/>
                  <a:pt x="482" y="5963"/>
                  <a:pt x="503" y="5963"/>
                </a:cubicBezTo>
                <a:cubicBezTo>
                  <a:pt x="524" y="5963"/>
                  <a:pt x="587" y="5963"/>
                  <a:pt x="608" y="5984"/>
                </a:cubicBezTo>
                <a:cubicBezTo>
                  <a:pt x="650" y="5984"/>
                  <a:pt x="691" y="5963"/>
                  <a:pt x="733" y="5942"/>
                </a:cubicBezTo>
                <a:cubicBezTo>
                  <a:pt x="3997" y="5880"/>
                  <a:pt x="7303" y="5838"/>
                  <a:pt x="10567" y="5817"/>
                </a:cubicBezTo>
                <a:cubicBezTo>
                  <a:pt x="10797" y="5817"/>
                  <a:pt x="11007" y="5817"/>
                  <a:pt x="11258" y="5775"/>
                </a:cubicBezTo>
                <a:lnTo>
                  <a:pt x="13455" y="5712"/>
                </a:lnTo>
                <a:lnTo>
                  <a:pt x="16551" y="5712"/>
                </a:lnTo>
                <a:cubicBezTo>
                  <a:pt x="17807" y="5712"/>
                  <a:pt x="19104" y="5712"/>
                  <a:pt x="20360" y="5733"/>
                </a:cubicBezTo>
                <a:cubicBezTo>
                  <a:pt x="22201" y="5733"/>
                  <a:pt x="24063" y="5754"/>
                  <a:pt x="25904" y="5754"/>
                </a:cubicBezTo>
                <a:cubicBezTo>
                  <a:pt x="25130" y="5817"/>
                  <a:pt x="24377" y="5880"/>
                  <a:pt x="23645" y="5963"/>
                </a:cubicBezTo>
                <a:cubicBezTo>
                  <a:pt x="23205" y="5984"/>
                  <a:pt x="22766" y="6047"/>
                  <a:pt x="22347" y="6068"/>
                </a:cubicBezTo>
                <a:cubicBezTo>
                  <a:pt x="21636" y="6068"/>
                  <a:pt x="20924" y="6068"/>
                  <a:pt x="20192" y="6089"/>
                </a:cubicBezTo>
                <a:lnTo>
                  <a:pt x="10023" y="6089"/>
                </a:lnTo>
                <a:cubicBezTo>
                  <a:pt x="9333" y="6089"/>
                  <a:pt x="8663" y="6131"/>
                  <a:pt x="7973" y="6131"/>
                </a:cubicBezTo>
                <a:cubicBezTo>
                  <a:pt x="7931" y="6131"/>
                  <a:pt x="7868" y="6173"/>
                  <a:pt x="7868" y="6235"/>
                </a:cubicBezTo>
                <a:cubicBezTo>
                  <a:pt x="7868" y="6298"/>
                  <a:pt x="7931" y="6340"/>
                  <a:pt x="7973" y="6340"/>
                </a:cubicBezTo>
                <a:cubicBezTo>
                  <a:pt x="8119" y="6340"/>
                  <a:pt x="8224" y="6361"/>
                  <a:pt x="8349" y="6361"/>
                </a:cubicBezTo>
                <a:lnTo>
                  <a:pt x="10149" y="6361"/>
                </a:lnTo>
                <a:cubicBezTo>
                  <a:pt x="11007" y="6361"/>
                  <a:pt x="11885" y="6340"/>
                  <a:pt x="12743" y="6340"/>
                </a:cubicBezTo>
                <a:lnTo>
                  <a:pt x="18958" y="6340"/>
                </a:lnTo>
                <a:cubicBezTo>
                  <a:pt x="17472" y="6466"/>
                  <a:pt x="15987" y="6591"/>
                  <a:pt x="14459" y="6717"/>
                </a:cubicBezTo>
                <a:cubicBezTo>
                  <a:pt x="11844" y="6968"/>
                  <a:pt x="9228" y="7198"/>
                  <a:pt x="6592" y="7428"/>
                </a:cubicBezTo>
                <a:cubicBezTo>
                  <a:pt x="6487" y="7428"/>
                  <a:pt x="6404" y="7449"/>
                  <a:pt x="6341" y="7533"/>
                </a:cubicBezTo>
                <a:cubicBezTo>
                  <a:pt x="6257" y="7616"/>
                  <a:pt x="6236" y="7700"/>
                  <a:pt x="6236" y="7805"/>
                </a:cubicBezTo>
                <a:cubicBezTo>
                  <a:pt x="6236" y="7909"/>
                  <a:pt x="6278" y="7972"/>
                  <a:pt x="6341" y="8056"/>
                </a:cubicBezTo>
                <a:cubicBezTo>
                  <a:pt x="6383" y="8119"/>
                  <a:pt x="6487" y="8160"/>
                  <a:pt x="6592" y="8160"/>
                </a:cubicBezTo>
                <a:cubicBezTo>
                  <a:pt x="9689" y="7867"/>
                  <a:pt x="12743" y="7616"/>
                  <a:pt x="15819" y="7323"/>
                </a:cubicBezTo>
                <a:cubicBezTo>
                  <a:pt x="18686" y="7072"/>
                  <a:pt x="21531" y="6821"/>
                  <a:pt x="24377" y="6570"/>
                </a:cubicBezTo>
                <a:cubicBezTo>
                  <a:pt x="25695" y="6466"/>
                  <a:pt x="26971" y="6361"/>
                  <a:pt x="28269" y="6235"/>
                </a:cubicBezTo>
                <a:cubicBezTo>
                  <a:pt x="29064" y="6194"/>
                  <a:pt x="29838" y="6173"/>
                  <a:pt x="30654" y="6173"/>
                </a:cubicBezTo>
                <a:cubicBezTo>
                  <a:pt x="31365" y="6152"/>
                  <a:pt x="32077" y="6152"/>
                  <a:pt x="32767" y="6131"/>
                </a:cubicBezTo>
                <a:cubicBezTo>
                  <a:pt x="32976" y="6131"/>
                  <a:pt x="33186" y="6131"/>
                  <a:pt x="33437" y="6089"/>
                </a:cubicBezTo>
                <a:cubicBezTo>
                  <a:pt x="34839" y="6026"/>
                  <a:pt x="36282" y="5942"/>
                  <a:pt x="37684" y="5859"/>
                </a:cubicBezTo>
                <a:cubicBezTo>
                  <a:pt x="38396" y="5838"/>
                  <a:pt x="39107" y="5775"/>
                  <a:pt x="39819" y="5754"/>
                </a:cubicBezTo>
                <a:cubicBezTo>
                  <a:pt x="40028" y="5754"/>
                  <a:pt x="40258" y="5733"/>
                  <a:pt x="40467" y="5733"/>
                </a:cubicBezTo>
                <a:cubicBezTo>
                  <a:pt x="40802" y="5712"/>
                  <a:pt x="41137" y="5670"/>
                  <a:pt x="41513" y="5650"/>
                </a:cubicBezTo>
                <a:cubicBezTo>
                  <a:pt x="42057" y="5650"/>
                  <a:pt x="42643" y="5629"/>
                  <a:pt x="43187" y="5629"/>
                </a:cubicBezTo>
                <a:cubicBezTo>
                  <a:pt x="44066" y="5608"/>
                  <a:pt x="44966" y="5608"/>
                  <a:pt x="45845" y="5566"/>
                </a:cubicBezTo>
                <a:lnTo>
                  <a:pt x="52749" y="5419"/>
                </a:lnTo>
                <a:cubicBezTo>
                  <a:pt x="53021" y="5419"/>
                  <a:pt x="53251" y="5419"/>
                  <a:pt x="53523" y="5440"/>
                </a:cubicBezTo>
                <a:cubicBezTo>
                  <a:pt x="53649" y="5461"/>
                  <a:pt x="53775" y="5503"/>
                  <a:pt x="53942" y="5545"/>
                </a:cubicBezTo>
                <a:cubicBezTo>
                  <a:pt x="53960" y="5551"/>
                  <a:pt x="53982" y="5554"/>
                  <a:pt x="54006" y="5554"/>
                </a:cubicBezTo>
                <a:cubicBezTo>
                  <a:pt x="54064" y="5554"/>
                  <a:pt x="54134" y="5539"/>
                  <a:pt x="54193" y="5524"/>
                </a:cubicBezTo>
                <a:cubicBezTo>
                  <a:pt x="54277" y="5461"/>
                  <a:pt x="54319" y="5378"/>
                  <a:pt x="54360" y="5315"/>
                </a:cubicBezTo>
                <a:cubicBezTo>
                  <a:pt x="54381" y="5231"/>
                  <a:pt x="54360" y="5126"/>
                  <a:pt x="54319" y="5043"/>
                </a:cubicBezTo>
                <a:cubicBezTo>
                  <a:pt x="54277" y="4980"/>
                  <a:pt x="54214" y="4917"/>
                  <a:pt x="54109" y="4896"/>
                </a:cubicBezTo>
                <a:cubicBezTo>
                  <a:pt x="54067" y="4854"/>
                  <a:pt x="54047" y="4854"/>
                  <a:pt x="53984" y="4834"/>
                </a:cubicBezTo>
                <a:cubicBezTo>
                  <a:pt x="55448" y="4729"/>
                  <a:pt x="56934" y="4645"/>
                  <a:pt x="58399" y="4541"/>
                </a:cubicBezTo>
                <a:cubicBezTo>
                  <a:pt x="58629" y="4520"/>
                  <a:pt x="58901" y="4520"/>
                  <a:pt x="59131" y="4520"/>
                </a:cubicBezTo>
                <a:cubicBezTo>
                  <a:pt x="59382" y="4520"/>
                  <a:pt x="59612" y="4499"/>
                  <a:pt x="59821" y="4478"/>
                </a:cubicBezTo>
                <a:cubicBezTo>
                  <a:pt x="59905" y="4478"/>
                  <a:pt x="60010" y="4436"/>
                  <a:pt x="60073" y="4436"/>
                </a:cubicBezTo>
                <a:lnTo>
                  <a:pt x="60470" y="4373"/>
                </a:lnTo>
                <a:cubicBezTo>
                  <a:pt x="60554" y="4331"/>
                  <a:pt x="60596" y="4290"/>
                  <a:pt x="60658" y="4227"/>
                </a:cubicBezTo>
                <a:cubicBezTo>
                  <a:pt x="60700" y="4164"/>
                  <a:pt x="60700" y="4080"/>
                  <a:pt x="60679" y="3997"/>
                </a:cubicBezTo>
                <a:cubicBezTo>
                  <a:pt x="60658" y="3913"/>
                  <a:pt x="60596" y="3850"/>
                  <a:pt x="60554" y="3787"/>
                </a:cubicBezTo>
                <a:lnTo>
                  <a:pt x="60533" y="3766"/>
                </a:lnTo>
                <a:cubicBezTo>
                  <a:pt x="60491" y="3745"/>
                  <a:pt x="60449" y="3704"/>
                  <a:pt x="60386" y="3683"/>
                </a:cubicBezTo>
                <a:lnTo>
                  <a:pt x="60324" y="3683"/>
                </a:lnTo>
                <a:cubicBezTo>
                  <a:pt x="60261" y="3683"/>
                  <a:pt x="60219" y="3725"/>
                  <a:pt x="60156" y="3745"/>
                </a:cubicBezTo>
                <a:cubicBezTo>
                  <a:pt x="60114" y="3766"/>
                  <a:pt x="60052" y="3850"/>
                  <a:pt x="60031" y="3892"/>
                </a:cubicBezTo>
                <a:cubicBezTo>
                  <a:pt x="59947" y="3934"/>
                  <a:pt x="59863" y="3934"/>
                  <a:pt x="59759" y="3955"/>
                </a:cubicBezTo>
                <a:cubicBezTo>
                  <a:pt x="59277" y="3997"/>
                  <a:pt x="58775" y="4038"/>
                  <a:pt x="58273" y="4059"/>
                </a:cubicBezTo>
                <a:lnTo>
                  <a:pt x="57185" y="4143"/>
                </a:lnTo>
                <a:cubicBezTo>
                  <a:pt x="56704" y="4164"/>
                  <a:pt x="56264" y="4206"/>
                  <a:pt x="55783" y="4248"/>
                </a:cubicBezTo>
                <a:cubicBezTo>
                  <a:pt x="54612" y="4310"/>
                  <a:pt x="53440" y="4415"/>
                  <a:pt x="52226" y="4499"/>
                </a:cubicBezTo>
                <a:cubicBezTo>
                  <a:pt x="50008" y="4666"/>
                  <a:pt x="47811" y="4834"/>
                  <a:pt x="45593" y="5001"/>
                </a:cubicBezTo>
                <a:cubicBezTo>
                  <a:pt x="45321" y="5022"/>
                  <a:pt x="45070" y="5022"/>
                  <a:pt x="44777" y="5043"/>
                </a:cubicBezTo>
                <a:cubicBezTo>
                  <a:pt x="44484" y="5043"/>
                  <a:pt x="44192" y="5085"/>
                  <a:pt x="43878" y="5085"/>
                </a:cubicBezTo>
                <a:cubicBezTo>
                  <a:pt x="43250" y="5106"/>
                  <a:pt x="42664" y="5106"/>
                  <a:pt x="42036" y="5126"/>
                </a:cubicBezTo>
                <a:cubicBezTo>
                  <a:pt x="42790" y="5085"/>
                  <a:pt x="43564" y="5001"/>
                  <a:pt x="44338" y="4938"/>
                </a:cubicBezTo>
                <a:cubicBezTo>
                  <a:pt x="45112" y="4896"/>
                  <a:pt x="45886" y="4813"/>
                  <a:pt x="46661" y="4771"/>
                </a:cubicBezTo>
                <a:cubicBezTo>
                  <a:pt x="47832" y="4666"/>
                  <a:pt x="49046" y="4582"/>
                  <a:pt x="50218" y="4478"/>
                </a:cubicBezTo>
                <a:cubicBezTo>
                  <a:pt x="51347" y="4394"/>
                  <a:pt x="52477" y="4310"/>
                  <a:pt x="53565" y="4248"/>
                </a:cubicBezTo>
                <a:cubicBezTo>
                  <a:pt x="54109" y="4206"/>
                  <a:pt x="54632" y="4164"/>
                  <a:pt x="55176" y="4143"/>
                </a:cubicBezTo>
                <a:cubicBezTo>
                  <a:pt x="55469" y="4101"/>
                  <a:pt x="55741" y="4080"/>
                  <a:pt x="56013" y="4080"/>
                </a:cubicBezTo>
                <a:cubicBezTo>
                  <a:pt x="56202" y="4080"/>
                  <a:pt x="56390" y="4059"/>
                  <a:pt x="56578" y="4017"/>
                </a:cubicBezTo>
                <a:cubicBezTo>
                  <a:pt x="56746" y="3997"/>
                  <a:pt x="56934" y="3976"/>
                  <a:pt x="57101" y="3955"/>
                </a:cubicBezTo>
                <a:cubicBezTo>
                  <a:pt x="57185" y="3955"/>
                  <a:pt x="57227" y="3913"/>
                  <a:pt x="57311" y="3913"/>
                </a:cubicBezTo>
                <a:lnTo>
                  <a:pt x="57541" y="3850"/>
                </a:lnTo>
                <a:cubicBezTo>
                  <a:pt x="57625" y="3829"/>
                  <a:pt x="57708" y="3745"/>
                  <a:pt x="57750" y="3662"/>
                </a:cubicBezTo>
                <a:lnTo>
                  <a:pt x="57834" y="3494"/>
                </a:lnTo>
                <a:cubicBezTo>
                  <a:pt x="57855" y="3473"/>
                  <a:pt x="57855" y="3432"/>
                  <a:pt x="57876" y="3390"/>
                </a:cubicBezTo>
                <a:lnTo>
                  <a:pt x="57876" y="3369"/>
                </a:lnTo>
                <a:cubicBezTo>
                  <a:pt x="58064" y="3327"/>
                  <a:pt x="58169" y="3139"/>
                  <a:pt x="58169" y="2950"/>
                </a:cubicBezTo>
                <a:cubicBezTo>
                  <a:pt x="58169" y="2699"/>
                  <a:pt x="57959" y="2511"/>
                  <a:pt x="57729" y="2511"/>
                </a:cubicBezTo>
                <a:lnTo>
                  <a:pt x="56788" y="2511"/>
                </a:lnTo>
                <a:cubicBezTo>
                  <a:pt x="56913" y="2511"/>
                  <a:pt x="57039" y="2427"/>
                  <a:pt x="57122" y="2323"/>
                </a:cubicBezTo>
                <a:lnTo>
                  <a:pt x="57143" y="2323"/>
                </a:lnTo>
                <a:cubicBezTo>
                  <a:pt x="57227" y="2323"/>
                  <a:pt x="57290" y="2344"/>
                  <a:pt x="57353" y="2385"/>
                </a:cubicBezTo>
                <a:cubicBezTo>
                  <a:pt x="57371" y="2388"/>
                  <a:pt x="57390" y="2389"/>
                  <a:pt x="57408" y="2389"/>
                </a:cubicBezTo>
                <a:cubicBezTo>
                  <a:pt x="57535" y="2389"/>
                  <a:pt x="57653" y="2328"/>
                  <a:pt x="57708" y="2218"/>
                </a:cubicBezTo>
                <a:cubicBezTo>
                  <a:pt x="57813" y="2218"/>
                  <a:pt x="57917" y="2218"/>
                  <a:pt x="58022" y="2197"/>
                </a:cubicBezTo>
                <a:cubicBezTo>
                  <a:pt x="58127" y="2197"/>
                  <a:pt x="58231" y="2176"/>
                  <a:pt x="58294" y="2093"/>
                </a:cubicBezTo>
                <a:cubicBezTo>
                  <a:pt x="58378" y="2009"/>
                  <a:pt x="58399" y="1904"/>
                  <a:pt x="58399" y="1800"/>
                </a:cubicBezTo>
                <a:cubicBezTo>
                  <a:pt x="58399" y="1716"/>
                  <a:pt x="58378" y="1653"/>
                  <a:pt x="58336" y="1569"/>
                </a:cubicBezTo>
                <a:lnTo>
                  <a:pt x="58357" y="1569"/>
                </a:lnTo>
                <a:cubicBezTo>
                  <a:pt x="58650" y="1590"/>
                  <a:pt x="58922" y="1590"/>
                  <a:pt x="59215" y="1653"/>
                </a:cubicBezTo>
                <a:cubicBezTo>
                  <a:pt x="59382" y="1674"/>
                  <a:pt x="59549" y="1695"/>
                  <a:pt x="59717" y="1758"/>
                </a:cubicBezTo>
                <a:cubicBezTo>
                  <a:pt x="59717" y="1779"/>
                  <a:pt x="59738" y="1800"/>
                  <a:pt x="59738" y="1821"/>
                </a:cubicBezTo>
                <a:lnTo>
                  <a:pt x="59738" y="1883"/>
                </a:lnTo>
                <a:cubicBezTo>
                  <a:pt x="59738" y="1988"/>
                  <a:pt x="59759" y="2072"/>
                  <a:pt x="59842" y="2134"/>
                </a:cubicBezTo>
                <a:cubicBezTo>
                  <a:pt x="59926" y="2218"/>
                  <a:pt x="60010" y="2239"/>
                  <a:pt x="60114" y="2239"/>
                </a:cubicBezTo>
                <a:cubicBezTo>
                  <a:pt x="60219" y="2239"/>
                  <a:pt x="60282" y="2218"/>
                  <a:pt x="60366" y="2134"/>
                </a:cubicBezTo>
                <a:cubicBezTo>
                  <a:pt x="60428" y="2093"/>
                  <a:pt x="60470" y="1988"/>
                  <a:pt x="60470" y="1883"/>
                </a:cubicBezTo>
                <a:cubicBezTo>
                  <a:pt x="60470" y="1800"/>
                  <a:pt x="60449" y="1695"/>
                  <a:pt x="60449" y="1611"/>
                </a:cubicBezTo>
                <a:cubicBezTo>
                  <a:pt x="60407" y="1549"/>
                  <a:pt x="60386" y="1465"/>
                  <a:pt x="60345" y="1381"/>
                </a:cubicBezTo>
                <a:cubicBezTo>
                  <a:pt x="60324" y="1360"/>
                  <a:pt x="60324" y="1339"/>
                  <a:pt x="60282" y="1339"/>
                </a:cubicBezTo>
                <a:cubicBezTo>
                  <a:pt x="60261" y="1277"/>
                  <a:pt x="60219" y="1235"/>
                  <a:pt x="60156" y="1193"/>
                </a:cubicBezTo>
                <a:cubicBezTo>
                  <a:pt x="60114" y="1151"/>
                  <a:pt x="60031" y="1130"/>
                  <a:pt x="59947" y="1088"/>
                </a:cubicBezTo>
                <a:cubicBezTo>
                  <a:pt x="59801" y="1046"/>
                  <a:pt x="59633" y="1025"/>
                  <a:pt x="59487" y="984"/>
                </a:cubicBezTo>
                <a:cubicBezTo>
                  <a:pt x="59236" y="942"/>
                  <a:pt x="58985" y="942"/>
                  <a:pt x="58754" y="921"/>
                </a:cubicBezTo>
                <a:cubicBezTo>
                  <a:pt x="58357" y="879"/>
                  <a:pt x="57980" y="858"/>
                  <a:pt x="57604" y="837"/>
                </a:cubicBezTo>
                <a:cubicBezTo>
                  <a:pt x="56997" y="774"/>
                  <a:pt x="56411" y="753"/>
                  <a:pt x="55825" y="712"/>
                </a:cubicBezTo>
                <a:cubicBezTo>
                  <a:pt x="55260" y="670"/>
                  <a:pt x="54716" y="628"/>
                  <a:pt x="54151" y="607"/>
                </a:cubicBezTo>
                <a:cubicBezTo>
                  <a:pt x="53356" y="544"/>
                  <a:pt x="52582" y="523"/>
                  <a:pt x="51766" y="481"/>
                </a:cubicBezTo>
                <a:cubicBezTo>
                  <a:pt x="51264" y="440"/>
                  <a:pt x="50741" y="419"/>
                  <a:pt x="50238" y="398"/>
                </a:cubicBezTo>
                <a:cubicBezTo>
                  <a:pt x="49653" y="377"/>
                  <a:pt x="49067" y="335"/>
                  <a:pt x="48460" y="314"/>
                </a:cubicBezTo>
                <a:cubicBezTo>
                  <a:pt x="47560" y="293"/>
                  <a:pt x="46661" y="230"/>
                  <a:pt x="45740" y="209"/>
                </a:cubicBezTo>
                <a:cubicBezTo>
                  <a:pt x="45363" y="188"/>
                  <a:pt x="44966" y="188"/>
                  <a:pt x="44568" y="168"/>
                </a:cubicBezTo>
                <a:cubicBezTo>
                  <a:pt x="43145" y="126"/>
                  <a:pt x="41764" y="105"/>
                  <a:pt x="40363" y="84"/>
                </a:cubicBezTo>
                <a:cubicBezTo>
                  <a:pt x="39547" y="63"/>
                  <a:pt x="38730" y="63"/>
                  <a:pt x="37914" y="21"/>
                </a:cubicBezTo>
                <a:cubicBezTo>
                  <a:pt x="37684" y="21"/>
                  <a:pt x="37433" y="0"/>
                  <a:pt x="3718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876;p34">
            <a:extLst>
              <a:ext uri="{FF2B5EF4-FFF2-40B4-BE49-F238E27FC236}">
                <a16:creationId xmlns:a16="http://schemas.microsoft.com/office/drawing/2014/main" id="{3BBB7B71-E9E1-4FAD-9049-05F06242FD13}"/>
              </a:ext>
            </a:extLst>
          </p:cNvPr>
          <p:cNvSpPr txBox="1">
            <a:spLocks/>
          </p:cNvSpPr>
          <p:nvPr/>
        </p:nvSpPr>
        <p:spPr>
          <a:xfrm rot="20082574">
            <a:off x="2652985" y="714814"/>
            <a:ext cx="2530442" cy="34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Idea for the next version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2F9B9E-7909-47E4-A5FF-3825B0D26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107" y="4191368"/>
            <a:ext cx="5078767" cy="8031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33"/>
          <p:cNvSpPr txBox="1">
            <a:spLocks noGrp="1"/>
          </p:cNvSpPr>
          <p:nvPr>
            <p:ph type="body" idx="1"/>
          </p:nvPr>
        </p:nvSpPr>
        <p:spPr>
          <a:xfrm>
            <a:off x="713100" y="1053519"/>
            <a:ext cx="7717800" cy="1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2EB95A-ADB2-491F-8989-B9EBE2C65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408" y="649956"/>
            <a:ext cx="3415213" cy="2692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9008FC-8621-46B7-B106-5FB01872C423}"/>
              </a:ext>
            </a:extLst>
          </p:cNvPr>
          <p:cNvSpPr txBox="1"/>
          <p:nvPr/>
        </p:nvSpPr>
        <p:spPr>
          <a:xfrm>
            <a:off x="224100" y="15014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/>
              <a:t>GUI</a:t>
            </a:r>
            <a:endParaRPr lang="en-GB" sz="1800" b="1" dirty="0"/>
          </a:p>
        </p:txBody>
      </p:sp>
      <p:grpSp>
        <p:nvGrpSpPr>
          <p:cNvPr id="9" name="Google Shape;1918;p66">
            <a:extLst>
              <a:ext uri="{FF2B5EF4-FFF2-40B4-BE49-F238E27FC236}">
                <a16:creationId xmlns:a16="http://schemas.microsoft.com/office/drawing/2014/main" id="{7803206A-04C2-438C-821C-1A7125EC3CE2}"/>
              </a:ext>
            </a:extLst>
          </p:cNvPr>
          <p:cNvGrpSpPr/>
          <p:nvPr/>
        </p:nvGrpSpPr>
        <p:grpSpPr>
          <a:xfrm>
            <a:off x="5421611" y="1992619"/>
            <a:ext cx="1203894" cy="1203607"/>
            <a:chOff x="5448300" y="1526500"/>
            <a:chExt cx="1154925" cy="1154650"/>
          </a:xfrm>
        </p:grpSpPr>
        <p:sp>
          <p:nvSpPr>
            <p:cNvPr id="10" name="Google Shape;1919;p66">
              <a:extLst>
                <a:ext uri="{FF2B5EF4-FFF2-40B4-BE49-F238E27FC236}">
                  <a16:creationId xmlns:a16="http://schemas.microsoft.com/office/drawing/2014/main" id="{F6A3EE3F-F128-4A0E-AA5F-621F3A2C0A37}"/>
                </a:ext>
              </a:extLst>
            </p:cNvPr>
            <p:cNvSpPr/>
            <p:nvPr/>
          </p:nvSpPr>
          <p:spPr>
            <a:xfrm>
              <a:off x="5466750" y="1544975"/>
              <a:ext cx="1136475" cy="1136175"/>
            </a:xfrm>
            <a:custGeom>
              <a:avLst/>
              <a:gdLst/>
              <a:ahLst/>
              <a:cxnLst/>
              <a:rect l="l" t="t" r="r" b="b"/>
              <a:pathLst>
                <a:path w="45459" h="45447" extrusionOk="0">
                  <a:moveTo>
                    <a:pt x="4132" y="11370"/>
                  </a:moveTo>
                  <a:cubicBezTo>
                    <a:pt x="4882" y="11370"/>
                    <a:pt x="5501" y="11990"/>
                    <a:pt x="5501" y="12740"/>
                  </a:cubicBezTo>
                  <a:cubicBezTo>
                    <a:pt x="5501" y="13502"/>
                    <a:pt x="4882" y="14109"/>
                    <a:pt x="4132" y="14109"/>
                  </a:cubicBezTo>
                  <a:cubicBezTo>
                    <a:pt x="3370" y="14109"/>
                    <a:pt x="2762" y="13502"/>
                    <a:pt x="2762" y="12740"/>
                  </a:cubicBezTo>
                  <a:cubicBezTo>
                    <a:pt x="2762" y="11990"/>
                    <a:pt x="3370" y="11370"/>
                    <a:pt x="4132" y="11370"/>
                  </a:cubicBezTo>
                  <a:close/>
                  <a:moveTo>
                    <a:pt x="3334" y="29563"/>
                  </a:moveTo>
                  <a:cubicBezTo>
                    <a:pt x="4084" y="29563"/>
                    <a:pt x="4703" y="30170"/>
                    <a:pt x="4703" y="30932"/>
                  </a:cubicBezTo>
                  <a:cubicBezTo>
                    <a:pt x="4703" y="31694"/>
                    <a:pt x="4096" y="32302"/>
                    <a:pt x="3334" y="32302"/>
                  </a:cubicBezTo>
                  <a:cubicBezTo>
                    <a:pt x="2584" y="32302"/>
                    <a:pt x="1965" y="31694"/>
                    <a:pt x="1965" y="30932"/>
                  </a:cubicBezTo>
                  <a:cubicBezTo>
                    <a:pt x="1965" y="30170"/>
                    <a:pt x="2584" y="29563"/>
                    <a:pt x="3334" y="29563"/>
                  </a:cubicBezTo>
                  <a:close/>
                  <a:moveTo>
                    <a:pt x="1893" y="0"/>
                  </a:moveTo>
                  <a:lnTo>
                    <a:pt x="0" y="43565"/>
                  </a:lnTo>
                  <a:lnTo>
                    <a:pt x="43565" y="45446"/>
                  </a:lnTo>
                  <a:lnTo>
                    <a:pt x="45458" y="1893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20;p66">
              <a:extLst>
                <a:ext uri="{FF2B5EF4-FFF2-40B4-BE49-F238E27FC236}">
                  <a16:creationId xmlns:a16="http://schemas.microsoft.com/office/drawing/2014/main" id="{E2D16F4E-73C8-4D5E-9941-A47962356E0F}"/>
                </a:ext>
              </a:extLst>
            </p:cNvPr>
            <p:cNvSpPr/>
            <p:nvPr/>
          </p:nvSpPr>
          <p:spPr>
            <a:xfrm>
              <a:off x="5448300" y="1526500"/>
              <a:ext cx="1136175" cy="1135875"/>
            </a:xfrm>
            <a:custGeom>
              <a:avLst/>
              <a:gdLst/>
              <a:ahLst/>
              <a:cxnLst/>
              <a:rect l="l" t="t" r="r" b="b"/>
              <a:pathLst>
                <a:path w="45447" h="45435" extrusionOk="0">
                  <a:moveTo>
                    <a:pt x="4120" y="11371"/>
                  </a:moveTo>
                  <a:cubicBezTo>
                    <a:pt x="4882" y="11371"/>
                    <a:pt x="5489" y="11978"/>
                    <a:pt x="5489" y="12740"/>
                  </a:cubicBezTo>
                  <a:cubicBezTo>
                    <a:pt x="5489" y="13502"/>
                    <a:pt x="4882" y="14110"/>
                    <a:pt x="4120" y="14110"/>
                  </a:cubicBezTo>
                  <a:cubicBezTo>
                    <a:pt x="3358" y="14110"/>
                    <a:pt x="2750" y="13491"/>
                    <a:pt x="2750" y="12740"/>
                  </a:cubicBezTo>
                  <a:cubicBezTo>
                    <a:pt x="2750" y="11978"/>
                    <a:pt x="3358" y="11371"/>
                    <a:pt x="4120" y="11371"/>
                  </a:cubicBezTo>
                  <a:close/>
                  <a:moveTo>
                    <a:pt x="3334" y="29552"/>
                  </a:moveTo>
                  <a:cubicBezTo>
                    <a:pt x="4072" y="29552"/>
                    <a:pt x="4703" y="30171"/>
                    <a:pt x="4703" y="30921"/>
                  </a:cubicBezTo>
                  <a:cubicBezTo>
                    <a:pt x="4703" y="31683"/>
                    <a:pt x="4096" y="32291"/>
                    <a:pt x="3334" y="32291"/>
                  </a:cubicBezTo>
                  <a:cubicBezTo>
                    <a:pt x="2572" y="32291"/>
                    <a:pt x="1965" y="31683"/>
                    <a:pt x="1965" y="30921"/>
                  </a:cubicBezTo>
                  <a:cubicBezTo>
                    <a:pt x="1965" y="30171"/>
                    <a:pt x="2572" y="29552"/>
                    <a:pt x="3334" y="29552"/>
                  </a:cubicBezTo>
                  <a:close/>
                  <a:moveTo>
                    <a:pt x="1893" y="1"/>
                  </a:moveTo>
                  <a:lnTo>
                    <a:pt x="0" y="43566"/>
                  </a:lnTo>
                  <a:lnTo>
                    <a:pt x="43565" y="45435"/>
                  </a:lnTo>
                  <a:lnTo>
                    <a:pt x="45446" y="1882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21;p66">
              <a:extLst>
                <a:ext uri="{FF2B5EF4-FFF2-40B4-BE49-F238E27FC236}">
                  <a16:creationId xmlns:a16="http://schemas.microsoft.com/office/drawing/2014/main" id="{CA47F27C-C980-44FE-A22C-F30EA29F2EE2}"/>
                </a:ext>
              </a:extLst>
            </p:cNvPr>
            <p:cNvSpPr/>
            <p:nvPr/>
          </p:nvSpPr>
          <p:spPr>
            <a:xfrm>
              <a:off x="5448300" y="1526800"/>
              <a:ext cx="185750" cy="1094800"/>
            </a:xfrm>
            <a:custGeom>
              <a:avLst/>
              <a:gdLst/>
              <a:ahLst/>
              <a:cxnLst/>
              <a:rect l="l" t="t" r="r" b="b"/>
              <a:pathLst>
                <a:path w="7430" h="43792" extrusionOk="0">
                  <a:moveTo>
                    <a:pt x="4120" y="11359"/>
                  </a:moveTo>
                  <a:cubicBezTo>
                    <a:pt x="4882" y="11359"/>
                    <a:pt x="5489" y="11966"/>
                    <a:pt x="5489" y="12728"/>
                  </a:cubicBezTo>
                  <a:cubicBezTo>
                    <a:pt x="5489" y="13490"/>
                    <a:pt x="4882" y="14098"/>
                    <a:pt x="4120" y="14098"/>
                  </a:cubicBezTo>
                  <a:cubicBezTo>
                    <a:pt x="3358" y="14098"/>
                    <a:pt x="2750" y="13479"/>
                    <a:pt x="2750" y="12728"/>
                  </a:cubicBezTo>
                  <a:cubicBezTo>
                    <a:pt x="2750" y="11966"/>
                    <a:pt x="3358" y="11359"/>
                    <a:pt x="4120" y="11359"/>
                  </a:cubicBezTo>
                  <a:close/>
                  <a:moveTo>
                    <a:pt x="3334" y="29540"/>
                  </a:moveTo>
                  <a:cubicBezTo>
                    <a:pt x="4072" y="29540"/>
                    <a:pt x="4703" y="30159"/>
                    <a:pt x="4703" y="30909"/>
                  </a:cubicBezTo>
                  <a:cubicBezTo>
                    <a:pt x="4703" y="31671"/>
                    <a:pt x="4096" y="32279"/>
                    <a:pt x="3334" y="32279"/>
                  </a:cubicBezTo>
                  <a:cubicBezTo>
                    <a:pt x="2572" y="32279"/>
                    <a:pt x="1965" y="31671"/>
                    <a:pt x="1965" y="30909"/>
                  </a:cubicBezTo>
                  <a:cubicBezTo>
                    <a:pt x="1965" y="30159"/>
                    <a:pt x="2572" y="29540"/>
                    <a:pt x="3334" y="29540"/>
                  </a:cubicBezTo>
                  <a:close/>
                  <a:moveTo>
                    <a:pt x="1893" y="1"/>
                  </a:moveTo>
                  <a:lnTo>
                    <a:pt x="0" y="43554"/>
                  </a:lnTo>
                  <a:lnTo>
                    <a:pt x="5536" y="43792"/>
                  </a:lnTo>
                  <a:lnTo>
                    <a:pt x="7430" y="239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rgbClr val="AD9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586D8FE-10FB-43AD-9F03-934C51E34FAB}"/>
              </a:ext>
            </a:extLst>
          </p:cNvPr>
          <p:cNvSpPr txBox="1"/>
          <p:nvPr/>
        </p:nvSpPr>
        <p:spPr>
          <a:xfrm rot="188567">
            <a:off x="5671361" y="2409653"/>
            <a:ext cx="6729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dirty="0">
                <a:sym typeface="Wingdings" panose="05000000000000000000" pitchFamily="2" charset="2"/>
              </a:rPr>
              <a:t>XAML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C7BA4-AD7F-43F9-ADD0-64599A0F262F}"/>
              </a:ext>
            </a:extLst>
          </p:cNvPr>
          <p:cNvSpPr txBox="1"/>
          <p:nvPr/>
        </p:nvSpPr>
        <p:spPr>
          <a:xfrm>
            <a:off x="6396979" y="3930355"/>
            <a:ext cx="26848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1" dirty="0">
              <a:solidFill>
                <a:schemeClr val="tx1"/>
              </a:solidFill>
              <a:latin typeface="Deliu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Export-</a:t>
            </a:r>
            <a:r>
              <a:rPr lang="en-GB" sz="1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StartModeToExcel</a:t>
            </a:r>
            <a:endParaRPr lang="en-GB" sz="1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400" dirty="0">
                <a:solidFill>
                  <a:schemeClr val="tx1"/>
                </a:solidFill>
                <a:latin typeface="Lucida Console" panose="020B0609040504020204" pitchFamily="49" charset="0"/>
              </a:rPr>
              <a:t>Delete-</a:t>
            </a:r>
            <a:r>
              <a:rPr lang="en-GB" sz="1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myService</a:t>
            </a:r>
            <a:endParaRPr lang="en-GB" sz="14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GUI </a:t>
            </a:r>
            <a:r>
              <a:rPr lang="en-GB" dirty="0" err="1">
                <a:solidFill>
                  <a:schemeClr val="tx1"/>
                </a:solidFill>
                <a:latin typeface="Lucida Console" panose="020B0609040504020204" pitchFamily="49" charset="0"/>
              </a:rPr>
              <a:t>xaml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 or </a:t>
            </a:r>
            <a:r>
              <a:rPr lang="en-GB" dirty="0" err="1">
                <a:solidFill>
                  <a:schemeClr val="tx1"/>
                </a:solidFill>
                <a:latin typeface="Lucida Console" panose="020B0609040504020204" pitchFamily="49" charset="0"/>
              </a:rPr>
              <a:t>.Net</a:t>
            </a:r>
            <a:endParaRPr lang="en-GB" sz="1400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A19986-228A-4A84-BA3C-101F5B9572CB}"/>
              </a:ext>
            </a:extLst>
          </p:cNvPr>
          <p:cNvGrpSpPr/>
          <p:nvPr/>
        </p:nvGrpSpPr>
        <p:grpSpPr>
          <a:xfrm>
            <a:off x="4105035" y="4408356"/>
            <a:ext cx="1959041" cy="208784"/>
            <a:chOff x="3760022" y="4232354"/>
            <a:chExt cx="1959041" cy="208784"/>
          </a:xfrm>
        </p:grpSpPr>
        <p:sp>
          <p:nvSpPr>
            <p:cNvPr id="18" name="Google Shape;2082;p72">
              <a:extLst>
                <a:ext uri="{FF2B5EF4-FFF2-40B4-BE49-F238E27FC236}">
                  <a16:creationId xmlns:a16="http://schemas.microsoft.com/office/drawing/2014/main" id="{9446ECF5-15F1-49D7-A1F2-BC80AD169E20}"/>
                </a:ext>
              </a:extLst>
            </p:cNvPr>
            <p:cNvSpPr/>
            <p:nvPr/>
          </p:nvSpPr>
          <p:spPr>
            <a:xfrm>
              <a:off x="3760022" y="4232360"/>
              <a:ext cx="1436184" cy="208778"/>
            </a:xfrm>
            <a:prstGeom prst="homePlate">
              <a:avLst>
                <a:gd name="adj" fmla="val 50000"/>
              </a:avLst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83;p72">
              <a:extLst>
                <a:ext uri="{FF2B5EF4-FFF2-40B4-BE49-F238E27FC236}">
                  <a16:creationId xmlns:a16="http://schemas.microsoft.com/office/drawing/2014/main" id="{A82522B1-491F-404D-BB32-00884738A46E}"/>
                </a:ext>
              </a:extLst>
            </p:cNvPr>
            <p:cNvSpPr/>
            <p:nvPr/>
          </p:nvSpPr>
          <p:spPr>
            <a:xfrm>
              <a:off x="5105519" y="4232354"/>
              <a:ext cx="264518" cy="208778"/>
            </a:xfrm>
            <a:prstGeom prst="chevron">
              <a:avLst>
                <a:gd name="adj" fmla="val 50000"/>
              </a:avLst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84;p72">
              <a:extLst>
                <a:ext uri="{FF2B5EF4-FFF2-40B4-BE49-F238E27FC236}">
                  <a16:creationId xmlns:a16="http://schemas.microsoft.com/office/drawing/2014/main" id="{3860B026-9CFB-473E-BF38-3AA5F634FB9B}"/>
                </a:ext>
              </a:extLst>
            </p:cNvPr>
            <p:cNvSpPr/>
            <p:nvPr/>
          </p:nvSpPr>
          <p:spPr>
            <a:xfrm>
              <a:off x="5280032" y="4232354"/>
              <a:ext cx="264518" cy="208778"/>
            </a:xfrm>
            <a:prstGeom prst="chevron">
              <a:avLst>
                <a:gd name="adj" fmla="val 50000"/>
              </a:avLst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85;p72">
              <a:extLst>
                <a:ext uri="{FF2B5EF4-FFF2-40B4-BE49-F238E27FC236}">
                  <a16:creationId xmlns:a16="http://schemas.microsoft.com/office/drawing/2014/main" id="{648EE3AE-A689-458F-8A90-2DF25479360C}"/>
                </a:ext>
              </a:extLst>
            </p:cNvPr>
            <p:cNvSpPr/>
            <p:nvPr/>
          </p:nvSpPr>
          <p:spPr>
            <a:xfrm>
              <a:off x="5454545" y="4232354"/>
              <a:ext cx="264518" cy="208778"/>
            </a:xfrm>
            <a:prstGeom prst="chevron">
              <a:avLst>
                <a:gd name="adj" fmla="val 50000"/>
              </a:avLst>
            </a:prstGeom>
            <a:noFill/>
            <a:ln>
              <a:headEnd type="none" w="sm" len="sm"/>
              <a:tailEnd type="none" w="sm" len="sm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1933;p66">
            <a:extLst>
              <a:ext uri="{FF2B5EF4-FFF2-40B4-BE49-F238E27FC236}">
                <a16:creationId xmlns:a16="http://schemas.microsoft.com/office/drawing/2014/main" id="{535D2576-7DC9-41AA-A218-C5495A94F5E2}"/>
              </a:ext>
            </a:extLst>
          </p:cNvPr>
          <p:cNvGrpSpPr/>
          <p:nvPr/>
        </p:nvGrpSpPr>
        <p:grpSpPr>
          <a:xfrm>
            <a:off x="179222" y="3763658"/>
            <a:ext cx="8624621" cy="165486"/>
            <a:chOff x="4219300" y="4598600"/>
            <a:chExt cx="1867475" cy="108850"/>
          </a:xfrm>
        </p:grpSpPr>
        <p:sp>
          <p:nvSpPr>
            <p:cNvPr id="23" name="Google Shape;1934;p66">
              <a:extLst>
                <a:ext uri="{FF2B5EF4-FFF2-40B4-BE49-F238E27FC236}">
                  <a16:creationId xmlns:a16="http://schemas.microsoft.com/office/drawing/2014/main" id="{334A6889-3268-42E9-96CA-43EA3FC05CAB}"/>
                </a:ext>
              </a:extLst>
            </p:cNvPr>
            <p:cNvSpPr/>
            <p:nvPr/>
          </p:nvSpPr>
          <p:spPr>
            <a:xfrm>
              <a:off x="4219300" y="4645675"/>
              <a:ext cx="136550" cy="61225"/>
            </a:xfrm>
            <a:custGeom>
              <a:avLst/>
              <a:gdLst/>
              <a:ahLst/>
              <a:cxnLst/>
              <a:rect l="l" t="t" r="r" b="b"/>
              <a:pathLst>
                <a:path w="5462" h="2449" extrusionOk="0">
                  <a:moveTo>
                    <a:pt x="2825" y="0"/>
                  </a:moveTo>
                  <a:cubicBezTo>
                    <a:pt x="2072" y="0"/>
                    <a:pt x="1340" y="42"/>
                    <a:pt x="587" y="63"/>
                  </a:cubicBezTo>
                  <a:cubicBezTo>
                    <a:pt x="419" y="84"/>
                    <a:pt x="315" y="168"/>
                    <a:pt x="231" y="293"/>
                  </a:cubicBezTo>
                  <a:cubicBezTo>
                    <a:pt x="64" y="565"/>
                    <a:pt x="1" y="921"/>
                    <a:pt x="1" y="1235"/>
                  </a:cubicBezTo>
                  <a:cubicBezTo>
                    <a:pt x="1" y="1465"/>
                    <a:pt x="22" y="1695"/>
                    <a:pt x="105" y="1946"/>
                  </a:cubicBezTo>
                  <a:cubicBezTo>
                    <a:pt x="210" y="2156"/>
                    <a:pt x="377" y="2448"/>
                    <a:pt x="608" y="2448"/>
                  </a:cubicBezTo>
                  <a:cubicBezTo>
                    <a:pt x="1340" y="2407"/>
                    <a:pt x="2072" y="2407"/>
                    <a:pt x="2805" y="2365"/>
                  </a:cubicBezTo>
                  <a:cubicBezTo>
                    <a:pt x="3118" y="2365"/>
                    <a:pt x="3432" y="2344"/>
                    <a:pt x="3746" y="2302"/>
                  </a:cubicBezTo>
                  <a:cubicBezTo>
                    <a:pt x="4085" y="2285"/>
                    <a:pt x="4409" y="2254"/>
                    <a:pt x="4743" y="2254"/>
                  </a:cubicBezTo>
                  <a:cubicBezTo>
                    <a:pt x="4821" y="2254"/>
                    <a:pt x="4901" y="2256"/>
                    <a:pt x="4981" y="2260"/>
                  </a:cubicBezTo>
                  <a:cubicBezTo>
                    <a:pt x="5106" y="2218"/>
                    <a:pt x="5211" y="2176"/>
                    <a:pt x="5253" y="2072"/>
                  </a:cubicBezTo>
                  <a:cubicBezTo>
                    <a:pt x="5357" y="1904"/>
                    <a:pt x="5420" y="1758"/>
                    <a:pt x="5441" y="1570"/>
                  </a:cubicBezTo>
                  <a:cubicBezTo>
                    <a:pt x="5462" y="1360"/>
                    <a:pt x="5462" y="1151"/>
                    <a:pt x="5441" y="942"/>
                  </a:cubicBezTo>
                  <a:cubicBezTo>
                    <a:pt x="5420" y="879"/>
                    <a:pt x="5399" y="754"/>
                    <a:pt x="5357" y="691"/>
                  </a:cubicBezTo>
                  <a:cubicBezTo>
                    <a:pt x="5315" y="523"/>
                    <a:pt x="5232" y="419"/>
                    <a:pt x="5127" y="314"/>
                  </a:cubicBezTo>
                  <a:cubicBezTo>
                    <a:pt x="4709" y="126"/>
                    <a:pt x="4269" y="63"/>
                    <a:pt x="3788" y="42"/>
                  </a:cubicBezTo>
                  <a:cubicBezTo>
                    <a:pt x="3516" y="42"/>
                    <a:pt x="3244" y="0"/>
                    <a:pt x="2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35;p66">
              <a:extLst>
                <a:ext uri="{FF2B5EF4-FFF2-40B4-BE49-F238E27FC236}">
                  <a16:creationId xmlns:a16="http://schemas.microsoft.com/office/drawing/2014/main" id="{7C505BE8-8641-4B78-88BB-4868A9BA3847}"/>
                </a:ext>
              </a:extLst>
            </p:cNvPr>
            <p:cNvSpPr/>
            <p:nvPr/>
          </p:nvSpPr>
          <p:spPr>
            <a:xfrm>
              <a:off x="4426450" y="4667650"/>
              <a:ext cx="143875" cy="31925"/>
            </a:xfrm>
            <a:custGeom>
              <a:avLst/>
              <a:gdLst/>
              <a:ahLst/>
              <a:cxnLst/>
              <a:rect l="l" t="t" r="r" b="b"/>
              <a:pathLst>
                <a:path w="5755" h="1277" extrusionOk="0">
                  <a:moveTo>
                    <a:pt x="314" y="0"/>
                  </a:moveTo>
                  <a:cubicBezTo>
                    <a:pt x="231" y="0"/>
                    <a:pt x="189" y="42"/>
                    <a:pt x="147" y="126"/>
                  </a:cubicBezTo>
                  <a:cubicBezTo>
                    <a:pt x="42" y="251"/>
                    <a:pt x="0" y="460"/>
                    <a:pt x="0" y="628"/>
                  </a:cubicBezTo>
                  <a:cubicBezTo>
                    <a:pt x="0" y="753"/>
                    <a:pt x="42" y="879"/>
                    <a:pt x="63" y="984"/>
                  </a:cubicBezTo>
                  <a:cubicBezTo>
                    <a:pt x="84" y="1088"/>
                    <a:pt x="168" y="1256"/>
                    <a:pt x="293" y="1256"/>
                  </a:cubicBezTo>
                  <a:cubicBezTo>
                    <a:pt x="1256" y="1277"/>
                    <a:pt x="2197" y="1277"/>
                    <a:pt x="3181" y="1277"/>
                  </a:cubicBezTo>
                  <a:cubicBezTo>
                    <a:pt x="3955" y="1277"/>
                    <a:pt x="4708" y="1256"/>
                    <a:pt x="5503" y="1193"/>
                  </a:cubicBezTo>
                  <a:cubicBezTo>
                    <a:pt x="5566" y="1193"/>
                    <a:pt x="5629" y="1151"/>
                    <a:pt x="5650" y="1088"/>
                  </a:cubicBezTo>
                  <a:cubicBezTo>
                    <a:pt x="5734" y="984"/>
                    <a:pt x="5754" y="795"/>
                    <a:pt x="5754" y="670"/>
                  </a:cubicBezTo>
                  <a:cubicBezTo>
                    <a:pt x="5754" y="565"/>
                    <a:pt x="5734" y="460"/>
                    <a:pt x="5713" y="356"/>
                  </a:cubicBezTo>
                  <a:cubicBezTo>
                    <a:pt x="5671" y="272"/>
                    <a:pt x="5608" y="147"/>
                    <a:pt x="5503" y="147"/>
                  </a:cubicBezTo>
                  <a:cubicBezTo>
                    <a:pt x="4750" y="126"/>
                    <a:pt x="3976" y="63"/>
                    <a:pt x="3223" y="42"/>
                  </a:cubicBezTo>
                  <a:cubicBezTo>
                    <a:pt x="2260" y="21"/>
                    <a:pt x="1298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36;p66">
              <a:extLst>
                <a:ext uri="{FF2B5EF4-FFF2-40B4-BE49-F238E27FC236}">
                  <a16:creationId xmlns:a16="http://schemas.microsoft.com/office/drawing/2014/main" id="{90D66510-6C59-4BA0-9A36-891A9C530E93}"/>
                </a:ext>
              </a:extLst>
            </p:cNvPr>
            <p:cNvSpPr/>
            <p:nvPr/>
          </p:nvSpPr>
          <p:spPr>
            <a:xfrm>
              <a:off x="4645625" y="4666600"/>
              <a:ext cx="143350" cy="40850"/>
            </a:xfrm>
            <a:custGeom>
              <a:avLst/>
              <a:gdLst/>
              <a:ahLst/>
              <a:cxnLst/>
              <a:rect l="l" t="t" r="r" b="b"/>
              <a:pathLst>
                <a:path w="5734" h="1634" extrusionOk="0">
                  <a:moveTo>
                    <a:pt x="4081" y="0"/>
                  </a:moveTo>
                  <a:cubicBezTo>
                    <a:pt x="3725" y="0"/>
                    <a:pt x="3348" y="0"/>
                    <a:pt x="2972" y="42"/>
                  </a:cubicBezTo>
                  <a:cubicBezTo>
                    <a:pt x="2114" y="63"/>
                    <a:pt x="1235" y="147"/>
                    <a:pt x="356" y="210"/>
                  </a:cubicBezTo>
                  <a:cubicBezTo>
                    <a:pt x="272" y="210"/>
                    <a:pt x="210" y="272"/>
                    <a:pt x="168" y="356"/>
                  </a:cubicBezTo>
                  <a:cubicBezTo>
                    <a:pt x="63" y="502"/>
                    <a:pt x="0" y="733"/>
                    <a:pt x="0" y="921"/>
                  </a:cubicBezTo>
                  <a:cubicBezTo>
                    <a:pt x="0" y="1088"/>
                    <a:pt x="21" y="1214"/>
                    <a:pt x="84" y="1339"/>
                  </a:cubicBezTo>
                  <a:cubicBezTo>
                    <a:pt x="124" y="1439"/>
                    <a:pt x="202" y="1634"/>
                    <a:pt x="336" y="1634"/>
                  </a:cubicBezTo>
                  <a:cubicBezTo>
                    <a:pt x="343" y="1634"/>
                    <a:pt x="349" y="1633"/>
                    <a:pt x="356" y="1632"/>
                  </a:cubicBezTo>
                  <a:cubicBezTo>
                    <a:pt x="1235" y="1549"/>
                    <a:pt x="2072" y="1507"/>
                    <a:pt x="2930" y="1444"/>
                  </a:cubicBezTo>
                  <a:cubicBezTo>
                    <a:pt x="3767" y="1402"/>
                    <a:pt x="4583" y="1319"/>
                    <a:pt x="5420" y="1256"/>
                  </a:cubicBezTo>
                  <a:cubicBezTo>
                    <a:pt x="5482" y="1256"/>
                    <a:pt x="5545" y="1214"/>
                    <a:pt x="5587" y="1130"/>
                  </a:cubicBezTo>
                  <a:cubicBezTo>
                    <a:pt x="5692" y="1005"/>
                    <a:pt x="5734" y="795"/>
                    <a:pt x="5734" y="628"/>
                  </a:cubicBezTo>
                  <a:cubicBezTo>
                    <a:pt x="5734" y="502"/>
                    <a:pt x="5692" y="398"/>
                    <a:pt x="5671" y="272"/>
                  </a:cubicBezTo>
                  <a:cubicBezTo>
                    <a:pt x="5629" y="189"/>
                    <a:pt x="5545" y="63"/>
                    <a:pt x="5420" y="42"/>
                  </a:cubicBezTo>
                  <a:cubicBezTo>
                    <a:pt x="4980" y="42"/>
                    <a:pt x="4520" y="0"/>
                    <a:pt x="4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37;p66">
              <a:extLst>
                <a:ext uri="{FF2B5EF4-FFF2-40B4-BE49-F238E27FC236}">
                  <a16:creationId xmlns:a16="http://schemas.microsoft.com/office/drawing/2014/main" id="{B5EFAA49-5698-4F04-9C98-EB2CF7029B3D}"/>
                </a:ext>
              </a:extLst>
            </p:cNvPr>
            <p:cNvSpPr/>
            <p:nvPr/>
          </p:nvSpPr>
          <p:spPr>
            <a:xfrm>
              <a:off x="4868975" y="4620575"/>
              <a:ext cx="200375" cy="78000"/>
            </a:xfrm>
            <a:custGeom>
              <a:avLst/>
              <a:gdLst/>
              <a:ahLst/>
              <a:cxnLst/>
              <a:rect l="l" t="t" r="r" b="b"/>
              <a:pathLst>
                <a:path w="8015" h="3120" extrusionOk="0">
                  <a:moveTo>
                    <a:pt x="4751" y="0"/>
                  </a:moveTo>
                  <a:cubicBezTo>
                    <a:pt x="4541" y="0"/>
                    <a:pt x="4290" y="0"/>
                    <a:pt x="4081" y="21"/>
                  </a:cubicBezTo>
                  <a:cubicBezTo>
                    <a:pt x="3830" y="42"/>
                    <a:pt x="3558" y="42"/>
                    <a:pt x="3286" y="63"/>
                  </a:cubicBezTo>
                  <a:lnTo>
                    <a:pt x="2344" y="147"/>
                  </a:lnTo>
                  <a:cubicBezTo>
                    <a:pt x="2030" y="167"/>
                    <a:pt x="1717" y="230"/>
                    <a:pt x="1424" y="314"/>
                  </a:cubicBezTo>
                  <a:cubicBezTo>
                    <a:pt x="1089" y="419"/>
                    <a:pt x="775" y="523"/>
                    <a:pt x="482" y="691"/>
                  </a:cubicBezTo>
                  <a:cubicBezTo>
                    <a:pt x="315" y="795"/>
                    <a:pt x="252" y="963"/>
                    <a:pt x="168" y="1151"/>
                  </a:cubicBezTo>
                  <a:cubicBezTo>
                    <a:pt x="43" y="1486"/>
                    <a:pt x="1" y="1904"/>
                    <a:pt x="85" y="2260"/>
                  </a:cubicBezTo>
                  <a:cubicBezTo>
                    <a:pt x="138" y="2525"/>
                    <a:pt x="325" y="3120"/>
                    <a:pt x="673" y="3120"/>
                  </a:cubicBezTo>
                  <a:cubicBezTo>
                    <a:pt x="737" y="3120"/>
                    <a:pt x="805" y="3100"/>
                    <a:pt x="880" y="3055"/>
                  </a:cubicBezTo>
                  <a:cubicBezTo>
                    <a:pt x="1026" y="2950"/>
                    <a:pt x="1214" y="2867"/>
                    <a:pt x="1403" y="2783"/>
                  </a:cubicBezTo>
                  <a:cubicBezTo>
                    <a:pt x="2093" y="2574"/>
                    <a:pt x="2867" y="2574"/>
                    <a:pt x="3600" y="2511"/>
                  </a:cubicBezTo>
                  <a:lnTo>
                    <a:pt x="4918" y="2427"/>
                  </a:lnTo>
                  <a:cubicBezTo>
                    <a:pt x="5315" y="2406"/>
                    <a:pt x="5734" y="2364"/>
                    <a:pt x="6131" y="2343"/>
                  </a:cubicBezTo>
                  <a:cubicBezTo>
                    <a:pt x="6592" y="2302"/>
                    <a:pt x="7052" y="2239"/>
                    <a:pt x="7512" y="2218"/>
                  </a:cubicBezTo>
                  <a:cubicBezTo>
                    <a:pt x="7638" y="2197"/>
                    <a:pt x="7722" y="2113"/>
                    <a:pt x="7805" y="2009"/>
                  </a:cubicBezTo>
                  <a:cubicBezTo>
                    <a:pt x="7973" y="1799"/>
                    <a:pt x="8015" y="1486"/>
                    <a:pt x="8015" y="1214"/>
                  </a:cubicBezTo>
                  <a:cubicBezTo>
                    <a:pt x="8015" y="1004"/>
                    <a:pt x="7994" y="837"/>
                    <a:pt x="7910" y="649"/>
                  </a:cubicBezTo>
                  <a:cubicBezTo>
                    <a:pt x="7889" y="565"/>
                    <a:pt x="7826" y="523"/>
                    <a:pt x="7805" y="439"/>
                  </a:cubicBezTo>
                  <a:cubicBezTo>
                    <a:pt x="7722" y="335"/>
                    <a:pt x="7638" y="251"/>
                    <a:pt x="7512" y="251"/>
                  </a:cubicBezTo>
                  <a:cubicBezTo>
                    <a:pt x="7052" y="167"/>
                    <a:pt x="6571" y="63"/>
                    <a:pt x="6069" y="42"/>
                  </a:cubicBezTo>
                  <a:cubicBezTo>
                    <a:pt x="5713" y="21"/>
                    <a:pt x="5378" y="0"/>
                    <a:pt x="5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38;p66">
              <a:extLst>
                <a:ext uri="{FF2B5EF4-FFF2-40B4-BE49-F238E27FC236}">
                  <a16:creationId xmlns:a16="http://schemas.microsoft.com/office/drawing/2014/main" id="{D44C6AA0-AAB2-4788-8D89-F8D2F81F983E}"/>
                </a:ext>
              </a:extLst>
            </p:cNvPr>
            <p:cNvSpPr/>
            <p:nvPr/>
          </p:nvSpPr>
          <p:spPr>
            <a:xfrm>
              <a:off x="5106475" y="4612200"/>
              <a:ext cx="153800" cy="59750"/>
            </a:xfrm>
            <a:custGeom>
              <a:avLst/>
              <a:gdLst/>
              <a:ahLst/>
              <a:cxnLst/>
              <a:rect l="l" t="t" r="r" b="b"/>
              <a:pathLst>
                <a:path w="6152" h="2390" extrusionOk="0">
                  <a:moveTo>
                    <a:pt x="2762" y="0"/>
                  </a:moveTo>
                  <a:cubicBezTo>
                    <a:pt x="2595" y="0"/>
                    <a:pt x="2448" y="42"/>
                    <a:pt x="2281" y="42"/>
                  </a:cubicBezTo>
                  <a:cubicBezTo>
                    <a:pt x="1716" y="63"/>
                    <a:pt x="1130" y="84"/>
                    <a:pt x="586" y="147"/>
                  </a:cubicBezTo>
                  <a:cubicBezTo>
                    <a:pt x="419" y="168"/>
                    <a:pt x="314" y="210"/>
                    <a:pt x="251" y="356"/>
                  </a:cubicBezTo>
                  <a:cubicBezTo>
                    <a:pt x="63" y="586"/>
                    <a:pt x="0" y="942"/>
                    <a:pt x="0" y="1256"/>
                  </a:cubicBezTo>
                  <a:cubicBezTo>
                    <a:pt x="0" y="1507"/>
                    <a:pt x="42" y="1716"/>
                    <a:pt x="105" y="1925"/>
                  </a:cubicBezTo>
                  <a:cubicBezTo>
                    <a:pt x="183" y="2102"/>
                    <a:pt x="336" y="2389"/>
                    <a:pt x="544" y="2389"/>
                  </a:cubicBezTo>
                  <a:cubicBezTo>
                    <a:pt x="558" y="2389"/>
                    <a:pt x="572" y="2388"/>
                    <a:pt x="586" y="2386"/>
                  </a:cubicBezTo>
                  <a:cubicBezTo>
                    <a:pt x="1507" y="2323"/>
                    <a:pt x="2448" y="2260"/>
                    <a:pt x="3348" y="2218"/>
                  </a:cubicBezTo>
                  <a:cubicBezTo>
                    <a:pt x="3746" y="2176"/>
                    <a:pt x="4122" y="2155"/>
                    <a:pt x="4499" y="2134"/>
                  </a:cubicBezTo>
                  <a:cubicBezTo>
                    <a:pt x="4896" y="2114"/>
                    <a:pt x="5315" y="2051"/>
                    <a:pt x="5712" y="2051"/>
                  </a:cubicBezTo>
                  <a:cubicBezTo>
                    <a:pt x="5817" y="2051"/>
                    <a:pt x="5922" y="1967"/>
                    <a:pt x="5963" y="1862"/>
                  </a:cubicBezTo>
                  <a:cubicBezTo>
                    <a:pt x="6131" y="1653"/>
                    <a:pt x="6152" y="1381"/>
                    <a:pt x="6152" y="1130"/>
                  </a:cubicBezTo>
                  <a:cubicBezTo>
                    <a:pt x="6152" y="963"/>
                    <a:pt x="6131" y="774"/>
                    <a:pt x="6068" y="607"/>
                  </a:cubicBezTo>
                  <a:cubicBezTo>
                    <a:pt x="6047" y="565"/>
                    <a:pt x="6026" y="482"/>
                    <a:pt x="5963" y="440"/>
                  </a:cubicBezTo>
                  <a:cubicBezTo>
                    <a:pt x="5922" y="335"/>
                    <a:pt x="5817" y="272"/>
                    <a:pt x="5712" y="251"/>
                  </a:cubicBezTo>
                  <a:cubicBezTo>
                    <a:pt x="5315" y="147"/>
                    <a:pt x="4917" y="84"/>
                    <a:pt x="4499" y="63"/>
                  </a:cubicBezTo>
                  <a:cubicBezTo>
                    <a:pt x="4143" y="42"/>
                    <a:pt x="3766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39;p66">
              <a:extLst>
                <a:ext uri="{FF2B5EF4-FFF2-40B4-BE49-F238E27FC236}">
                  <a16:creationId xmlns:a16="http://schemas.microsoft.com/office/drawing/2014/main" id="{E321268F-9662-4179-966A-A03D08202D0C}"/>
                </a:ext>
              </a:extLst>
            </p:cNvPr>
            <p:cNvSpPr/>
            <p:nvPr/>
          </p:nvSpPr>
          <p:spPr>
            <a:xfrm>
              <a:off x="5330350" y="4621600"/>
              <a:ext cx="143875" cy="44500"/>
            </a:xfrm>
            <a:custGeom>
              <a:avLst/>
              <a:gdLst/>
              <a:ahLst/>
              <a:cxnLst/>
              <a:rect l="l" t="t" r="r" b="b"/>
              <a:pathLst>
                <a:path w="5755" h="1780" extrusionOk="0">
                  <a:moveTo>
                    <a:pt x="440" y="1"/>
                  </a:moveTo>
                  <a:cubicBezTo>
                    <a:pt x="335" y="1"/>
                    <a:pt x="231" y="85"/>
                    <a:pt x="168" y="168"/>
                  </a:cubicBezTo>
                  <a:cubicBezTo>
                    <a:pt x="42" y="336"/>
                    <a:pt x="0" y="629"/>
                    <a:pt x="0" y="859"/>
                  </a:cubicBezTo>
                  <a:cubicBezTo>
                    <a:pt x="0" y="1047"/>
                    <a:pt x="21" y="1214"/>
                    <a:pt x="63" y="1382"/>
                  </a:cubicBezTo>
                  <a:cubicBezTo>
                    <a:pt x="126" y="1549"/>
                    <a:pt x="231" y="1758"/>
                    <a:pt x="440" y="1758"/>
                  </a:cubicBezTo>
                  <a:cubicBezTo>
                    <a:pt x="1319" y="1758"/>
                    <a:pt x="2197" y="1758"/>
                    <a:pt x="3076" y="1779"/>
                  </a:cubicBezTo>
                  <a:cubicBezTo>
                    <a:pt x="3830" y="1779"/>
                    <a:pt x="4604" y="1738"/>
                    <a:pt x="5357" y="1675"/>
                  </a:cubicBezTo>
                  <a:cubicBezTo>
                    <a:pt x="5462" y="1675"/>
                    <a:pt x="5545" y="1633"/>
                    <a:pt x="5587" y="1528"/>
                  </a:cubicBezTo>
                  <a:cubicBezTo>
                    <a:pt x="5713" y="1361"/>
                    <a:pt x="5754" y="1110"/>
                    <a:pt x="5754" y="901"/>
                  </a:cubicBezTo>
                  <a:cubicBezTo>
                    <a:pt x="5754" y="733"/>
                    <a:pt x="5713" y="587"/>
                    <a:pt x="5671" y="440"/>
                  </a:cubicBezTo>
                  <a:cubicBezTo>
                    <a:pt x="5587" y="315"/>
                    <a:pt x="5524" y="168"/>
                    <a:pt x="5357" y="126"/>
                  </a:cubicBezTo>
                  <a:cubicBezTo>
                    <a:pt x="4604" y="85"/>
                    <a:pt x="3871" y="1"/>
                    <a:pt x="3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40;p66">
              <a:extLst>
                <a:ext uri="{FF2B5EF4-FFF2-40B4-BE49-F238E27FC236}">
                  <a16:creationId xmlns:a16="http://schemas.microsoft.com/office/drawing/2014/main" id="{EB076CF1-45AD-44C1-A113-C594BF0F37AB}"/>
                </a:ext>
              </a:extLst>
            </p:cNvPr>
            <p:cNvSpPr/>
            <p:nvPr/>
          </p:nvSpPr>
          <p:spPr>
            <a:xfrm>
              <a:off x="5555275" y="4613775"/>
              <a:ext cx="193050" cy="56900"/>
            </a:xfrm>
            <a:custGeom>
              <a:avLst/>
              <a:gdLst/>
              <a:ahLst/>
              <a:cxnLst/>
              <a:rect l="l" t="t" r="r" b="b"/>
              <a:pathLst>
                <a:path w="7722" h="2276" extrusionOk="0">
                  <a:moveTo>
                    <a:pt x="566" y="0"/>
                  </a:moveTo>
                  <a:cubicBezTo>
                    <a:pt x="419" y="21"/>
                    <a:pt x="315" y="84"/>
                    <a:pt x="231" y="209"/>
                  </a:cubicBezTo>
                  <a:cubicBezTo>
                    <a:pt x="42" y="481"/>
                    <a:pt x="1" y="816"/>
                    <a:pt x="1" y="1130"/>
                  </a:cubicBezTo>
                  <a:cubicBezTo>
                    <a:pt x="1" y="1360"/>
                    <a:pt x="22" y="1569"/>
                    <a:pt x="105" y="1779"/>
                  </a:cubicBezTo>
                  <a:cubicBezTo>
                    <a:pt x="189" y="1967"/>
                    <a:pt x="315" y="2260"/>
                    <a:pt x="545" y="2260"/>
                  </a:cubicBezTo>
                  <a:cubicBezTo>
                    <a:pt x="1162" y="2270"/>
                    <a:pt x="1779" y="2275"/>
                    <a:pt x="2399" y="2275"/>
                  </a:cubicBezTo>
                  <a:cubicBezTo>
                    <a:pt x="3019" y="2275"/>
                    <a:pt x="3641" y="2270"/>
                    <a:pt x="4269" y="2260"/>
                  </a:cubicBezTo>
                  <a:cubicBezTo>
                    <a:pt x="5252" y="2218"/>
                    <a:pt x="6278" y="2155"/>
                    <a:pt x="7261" y="1988"/>
                  </a:cubicBezTo>
                  <a:cubicBezTo>
                    <a:pt x="7638" y="1967"/>
                    <a:pt x="7721" y="1444"/>
                    <a:pt x="7721" y="1151"/>
                  </a:cubicBezTo>
                  <a:cubicBezTo>
                    <a:pt x="7721" y="858"/>
                    <a:pt x="7638" y="335"/>
                    <a:pt x="7303" y="293"/>
                  </a:cubicBezTo>
                  <a:cubicBezTo>
                    <a:pt x="6299" y="167"/>
                    <a:pt x="5315" y="84"/>
                    <a:pt x="4290" y="63"/>
                  </a:cubicBezTo>
                  <a:cubicBezTo>
                    <a:pt x="3055" y="21"/>
                    <a:pt x="1821" y="21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41;p66">
              <a:extLst>
                <a:ext uri="{FF2B5EF4-FFF2-40B4-BE49-F238E27FC236}">
                  <a16:creationId xmlns:a16="http://schemas.microsoft.com/office/drawing/2014/main" id="{A3B03DF4-ADE5-4724-A0A4-3ED68328AB27}"/>
                </a:ext>
              </a:extLst>
            </p:cNvPr>
            <p:cNvSpPr/>
            <p:nvPr/>
          </p:nvSpPr>
          <p:spPr>
            <a:xfrm>
              <a:off x="5821525" y="4598600"/>
              <a:ext cx="174225" cy="74850"/>
            </a:xfrm>
            <a:custGeom>
              <a:avLst/>
              <a:gdLst/>
              <a:ahLst/>
              <a:cxnLst/>
              <a:rect l="l" t="t" r="r" b="b"/>
              <a:pathLst>
                <a:path w="6969" h="2994" extrusionOk="0">
                  <a:moveTo>
                    <a:pt x="5022" y="0"/>
                  </a:moveTo>
                  <a:cubicBezTo>
                    <a:pt x="4625" y="0"/>
                    <a:pt x="4227" y="63"/>
                    <a:pt x="3872" y="84"/>
                  </a:cubicBezTo>
                  <a:cubicBezTo>
                    <a:pt x="2784" y="168"/>
                    <a:pt x="1717" y="272"/>
                    <a:pt x="649" y="398"/>
                  </a:cubicBezTo>
                  <a:cubicBezTo>
                    <a:pt x="482" y="419"/>
                    <a:pt x="356" y="502"/>
                    <a:pt x="252" y="670"/>
                  </a:cubicBezTo>
                  <a:cubicBezTo>
                    <a:pt x="43" y="942"/>
                    <a:pt x="1" y="1360"/>
                    <a:pt x="1" y="1716"/>
                  </a:cubicBezTo>
                  <a:cubicBezTo>
                    <a:pt x="1" y="1967"/>
                    <a:pt x="22" y="2239"/>
                    <a:pt x="126" y="2469"/>
                  </a:cubicBezTo>
                  <a:cubicBezTo>
                    <a:pt x="167" y="2652"/>
                    <a:pt x="346" y="2993"/>
                    <a:pt x="606" y="2993"/>
                  </a:cubicBezTo>
                  <a:cubicBezTo>
                    <a:pt x="613" y="2993"/>
                    <a:pt x="621" y="2993"/>
                    <a:pt x="628" y="2992"/>
                  </a:cubicBezTo>
                  <a:cubicBezTo>
                    <a:pt x="1675" y="2867"/>
                    <a:pt x="2742" y="2783"/>
                    <a:pt x="3788" y="2699"/>
                  </a:cubicBezTo>
                  <a:lnTo>
                    <a:pt x="4960" y="2616"/>
                  </a:lnTo>
                  <a:cubicBezTo>
                    <a:pt x="5441" y="2574"/>
                    <a:pt x="5901" y="2511"/>
                    <a:pt x="6403" y="2511"/>
                  </a:cubicBezTo>
                  <a:cubicBezTo>
                    <a:pt x="6550" y="2490"/>
                    <a:pt x="6654" y="2406"/>
                    <a:pt x="6738" y="2281"/>
                  </a:cubicBezTo>
                  <a:cubicBezTo>
                    <a:pt x="6926" y="2030"/>
                    <a:pt x="6968" y="1632"/>
                    <a:pt x="6968" y="1318"/>
                  </a:cubicBezTo>
                  <a:cubicBezTo>
                    <a:pt x="6968" y="1088"/>
                    <a:pt x="6947" y="837"/>
                    <a:pt x="6864" y="607"/>
                  </a:cubicBezTo>
                  <a:cubicBezTo>
                    <a:pt x="6822" y="523"/>
                    <a:pt x="6801" y="419"/>
                    <a:pt x="6738" y="356"/>
                  </a:cubicBezTo>
                  <a:cubicBezTo>
                    <a:pt x="6654" y="209"/>
                    <a:pt x="6529" y="147"/>
                    <a:pt x="6403" y="105"/>
                  </a:cubicBezTo>
                  <a:cubicBezTo>
                    <a:pt x="6006" y="0"/>
                    <a:pt x="5587" y="0"/>
                    <a:pt x="5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42;p66">
              <a:extLst>
                <a:ext uri="{FF2B5EF4-FFF2-40B4-BE49-F238E27FC236}">
                  <a16:creationId xmlns:a16="http://schemas.microsoft.com/office/drawing/2014/main" id="{2BB658F1-8256-4DF4-B6CE-63DC9D210AD1}"/>
                </a:ext>
              </a:extLst>
            </p:cNvPr>
            <p:cNvSpPr/>
            <p:nvPr/>
          </p:nvSpPr>
          <p:spPr>
            <a:xfrm>
              <a:off x="6025525" y="4608000"/>
              <a:ext cx="61250" cy="47100"/>
            </a:xfrm>
            <a:custGeom>
              <a:avLst/>
              <a:gdLst/>
              <a:ahLst/>
              <a:cxnLst/>
              <a:rect l="l" t="t" r="r" b="b"/>
              <a:pathLst>
                <a:path w="2450" h="1884" extrusionOk="0">
                  <a:moveTo>
                    <a:pt x="440" y="1"/>
                  </a:moveTo>
                  <a:cubicBezTo>
                    <a:pt x="315" y="22"/>
                    <a:pt x="231" y="85"/>
                    <a:pt x="168" y="189"/>
                  </a:cubicBezTo>
                  <a:cubicBezTo>
                    <a:pt x="22" y="398"/>
                    <a:pt x="1" y="670"/>
                    <a:pt x="1" y="942"/>
                  </a:cubicBezTo>
                  <a:cubicBezTo>
                    <a:pt x="1" y="1131"/>
                    <a:pt x="22" y="1298"/>
                    <a:pt x="64" y="1486"/>
                  </a:cubicBezTo>
                  <a:cubicBezTo>
                    <a:pt x="127" y="1654"/>
                    <a:pt x="252" y="1884"/>
                    <a:pt x="440" y="1884"/>
                  </a:cubicBezTo>
                  <a:cubicBezTo>
                    <a:pt x="963" y="1884"/>
                    <a:pt x="1487" y="1863"/>
                    <a:pt x="2010" y="1800"/>
                  </a:cubicBezTo>
                  <a:cubicBezTo>
                    <a:pt x="2114" y="1800"/>
                    <a:pt x="2198" y="1717"/>
                    <a:pt x="2261" y="1654"/>
                  </a:cubicBezTo>
                  <a:cubicBezTo>
                    <a:pt x="2386" y="1466"/>
                    <a:pt x="2449" y="1173"/>
                    <a:pt x="2449" y="963"/>
                  </a:cubicBezTo>
                  <a:cubicBezTo>
                    <a:pt x="2449" y="670"/>
                    <a:pt x="2365" y="126"/>
                    <a:pt x="2010" y="85"/>
                  </a:cubicBezTo>
                  <a:cubicBezTo>
                    <a:pt x="1487" y="22"/>
                    <a:pt x="963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1950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Tools</a:t>
            </a:r>
            <a:endParaRPr dirty="0"/>
          </a:p>
        </p:txBody>
      </p:sp>
      <p:sp>
        <p:nvSpPr>
          <p:cNvPr id="855" name="Google Shape;855;p33"/>
          <p:cNvSpPr txBox="1">
            <a:spLocks noGrp="1"/>
          </p:cNvSpPr>
          <p:nvPr>
            <p:ph type="body" idx="1"/>
          </p:nvPr>
        </p:nvSpPr>
        <p:spPr>
          <a:xfrm>
            <a:off x="713100" y="1044223"/>
            <a:ext cx="7717800" cy="18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1- PowerShell ISE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2- Microsoft Visual Code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3- Microsoft Visual Studio 2019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4- ps2exe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tx1"/>
                </a:solidFill>
                <a:latin typeface="Lucida Console" panose="020B0609040504020204" pitchFamily="49" charset="0"/>
              </a:rPr>
              <a:t>5- SnagI</a:t>
            </a: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t 2021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  <a:latin typeface="Lucida Console" panose="020B0609040504020204" pitchFamily="49" charset="0"/>
              </a:rPr>
              <a:t>6- Git Bash</a:t>
            </a:r>
            <a:endParaRPr lang="en-GB" sz="12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42" name="Google Shape;1928;p66">
            <a:extLst>
              <a:ext uri="{FF2B5EF4-FFF2-40B4-BE49-F238E27FC236}">
                <a16:creationId xmlns:a16="http://schemas.microsoft.com/office/drawing/2014/main" id="{D6BFA202-B1C1-4A0F-BD4E-B9C8CE5EA63B}"/>
              </a:ext>
            </a:extLst>
          </p:cNvPr>
          <p:cNvSpPr/>
          <p:nvPr/>
        </p:nvSpPr>
        <p:spPr>
          <a:xfrm>
            <a:off x="772630" y="1194597"/>
            <a:ext cx="3188551" cy="159386"/>
          </a:xfrm>
          <a:custGeom>
            <a:avLst/>
            <a:gdLst/>
            <a:ahLst/>
            <a:cxnLst/>
            <a:rect l="l" t="t" r="r" b="b"/>
            <a:pathLst>
              <a:path w="69990" h="5528" extrusionOk="0">
                <a:moveTo>
                  <a:pt x="29335" y="0"/>
                </a:moveTo>
                <a:cubicBezTo>
                  <a:pt x="29293" y="0"/>
                  <a:pt x="29210" y="0"/>
                  <a:pt x="29147" y="42"/>
                </a:cubicBezTo>
                <a:cubicBezTo>
                  <a:pt x="29021" y="63"/>
                  <a:pt x="28917" y="84"/>
                  <a:pt x="28791" y="105"/>
                </a:cubicBezTo>
                <a:cubicBezTo>
                  <a:pt x="28561" y="189"/>
                  <a:pt x="28310" y="272"/>
                  <a:pt x="28080" y="377"/>
                </a:cubicBezTo>
                <a:cubicBezTo>
                  <a:pt x="27891" y="461"/>
                  <a:pt x="27724" y="523"/>
                  <a:pt x="27536" y="628"/>
                </a:cubicBezTo>
                <a:cubicBezTo>
                  <a:pt x="27410" y="691"/>
                  <a:pt x="27264" y="775"/>
                  <a:pt x="27138" y="816"/>
                </a:cubicBezTo>
                <a:cubicBezTo>
                  <a:pt x="26929" y="921"/>
                  <a:pt x="26741" y="1026"/>
                  <a:pt x="26531" y="1130"/>
                </a:cubicBezTo>
                <a:cubicBezTo>
                  <a:pt x="26427" y="1193"/>
                  <a:pt x="26322" y="1235"/>
                  <a:pt x="26259" y="1298"/>
                </a:cubicBezTo>
                <a:cubicBezTo>
                  <a:pt x="26071" y="1402"/>
                  <a:pt x="25883" y="1528"/>
                  <a:pt x="25736" y="1632"/>
                </a:cubicBezTo>
                <a:cubicBezTo>
                  <a:pt x="25590" y="1716"/>
                  <a:pt x="25464" y="1779"/>
                  <a:pt x="25339" y="1884"/>
                </a:cubicBezTo>
                <a:cubicBezTo>
                  <a:pt x="25004" y="2093"/>
                  <a:pt x="24690" y="2344"/>
                  <a:pt x="24334" y="2553"/>
                </a:cubicBezTo>
                <a:cubicBezTo>
                  <a:pt x="23644" y="3013"/>
                  <a:pt x="22912" y="3495"/>
                  <a:pt x="22116" y="3829"/>
                </a:cubicBezTo>
                <a:cubicBezTo>
                  <a:pt x="21928" y="3913"/>
                  <a:pt x="21782" y="3955"/>
                  <a:pt x="21593" y="4039"/>
                </a:cubicBezTo>
                <a:cubicBezTo>
                  <a:pt x="21384" y="4122"/>
                  <a:pt x="21154" y="4164"/>
                  <a:pt x="20924" y="4185"/>
                </a:cubicBezTo>
                <a:cubicBezTo>
                  <a:pt x="20819" y="4185"/>
                  <a:pt x="20736" y="4227"/>
                  <a:pt x="20631" y="4227"/>
                </a:cubicBezTo>
                <a:cubicBezTo>
                  <a:pt x="20464" y="4227"/>
                  <a:pt x="20338" y="4227"/>
                  <a:pt x="20192" y="4185"/>
                </a:cubicBezTo>
                <a:cubicBezTo>
                  <a:pt x="19982" y="4164"/>
                  <a:pt x="19773" y="4122"/>
                  <a:pt x="19585" y="4039"/>
                </a:cubicBezTo>
                <a:cubicBezTo>
                  <a:pt x="19375" y="3934"/>
                  <a:pt x="19166" y="3808"/>
                  <a:pt x="18978" y="3662"/>
                </a:cubicBezTo>
                <a:cubicBezTo>
                  <a:pt x="18664" y="3432"/>
                  <a:pt x="18413" y="3139"/>
                  <a:pt x="18141" y="2867"/>
                </a:cubicBezTo>
                <a:cubicBezTo>
                  <a:pt x="18015" y="2720"/>
                  <a:pt x="17890" y="2574"/>
                  <a:pt x="17743" y="2448"/>
                </a:cubicBezTo>
                <a:cubicBezTo>
                  <a:pt x="17597" y="2281"/>
                  <a:pt x="17409" y="2135"/>
                  <a:pt x="17262" y="1967"/>
                </a:cubicBezTo>
                <a:cubicBezTo>
                  <a:pt x="17095" y="1842"/>
                  <a:pt x="16969" y="1737"/>
                  <a:pt x="16781" y="1653"/>
                </a:cubicBezTo>
                <a:cubicBezTo>
                  <a:pt x="16676" y="1612"/>
                  <a:pt x="16572" y="1570"/>
                  <a:pt x="16467" y="1528"/>
                </a:cubicBezTo>
                <a:cubicBezTo>
                  <a:pt x="16362" y="1507"/>
                  <a:pt x="16258" y="1465"/>
                  <a:pt x="16153" y="1465"/>
                </a:cubicBezTo>
                <a:cubicBezTo>
                  <a:pt x="16070" y="1465"/>
                  <a:pt x="16028" y="1465"/>
                  <a:pt x="15944" y="1507"/>
                </a:cubicBezTo>
                <a:cubicBezTo>
                  <a:pt x="15839" y="1528"/>
                  <a:pt x="15756" y="1549"/>
                  <a:pt x="15651" y="1612"/>
                </a:cubicBezTo>
                <a:cubicBezTo>
                  <a:pt x="15588" y="1653"/>
                  <a:pt x="15484" y="1716"/>
                  <a:pt x="15400" y="1758"/>
                </a:cubicBezTo>
                <a:cubicBezTo>
                  <a:pt x="15316" y="1842"/>
                  <a:pt x="15233" y="1925"/>
                  <a:pt x="15191" y="1988"/>
                </a:cubicBezTo>
                <a:cubicBezTo>
                  <a:pt x="15065" y="2156"/>
                  <a:pt x="14919" y="2302"/>
                  <a:pt x="14814" y="2469"/>
                </a:cubicBezTo>
                <a:cubicBezTo>
                  <a:pt x="14710" y="2595"/>
                  <a:pt x="14605" y="2700"/>
                  <a:pt x="14542" y="2825"/>
                </a:cubicBezTo>
                <a:cubicBezTo>
                  <a:pt x="14438" y="2972"/>
                  <a:pt x="14291" y="3118"/>
                  <a:pt x="14186" y="3244"/>
                </a:cubicBezTo>
                <a:cubicBezTo>
                  <a:pt x="13956" y="3536"/>
                  <a:pt x="13705" y="3767"/>
                  <a:pt x="13412" y="4018"/>
                </a:cubicBezTo>
                <a:cubicBezTo>
                  <a:pt x="13203" y="4164"/>
                  <a:pt x="12973" y="4290"/>
                  <a:pt x="12722" y="4436"/>
                </a:cubicBezTo>
                <a:cubicBezTo>
                  <a:pt x="12492" y="4499"/>
                  <a:pt x="12282" y="4562"/>
                  <a:pt x="12052" y="4604"/>
                </a:cubicBezTo>
                <a:cubicBezTo>
                  <a:pt x="11885" y="4625"/>
                  <a:pt x="11723" y="4635"/>
                  <a:pt x="11558" y="4635"/>
                </a:cubicBezTo>
                <a:cubicBezTo>
                  <a:pt x="11393" y="4635"/>
                  <a:pt x="11226" y="4625"/>
                  <a:pt x="11048" y="4604"/>
                </a:cubicBezTo>
                <a:cubicBezTo>
                  <a:pt x="10525" y="4541"/>
                  <a:pt x="10044" y="4373"/>
                  <a:pt x="9541" y="4164"/>
                </a:cubicBezTo>
                <a:cubicBezTo>
                  <a:pt x="9102" y="3955"/>
                  <a:pt x="8684" y="3746"/>
                  <a:pt x="8265" y="3495"/>
                </a:cubicBezTo>
                <a:cubicBezTo>
                  <a:pt x="8056" y="3348"/>
                  <a:pt x="7847" y="3223"/>
                  <a:pt x="7637" y="3076"/>
                </a:cubicBezTo>
                <a:cubicBezTo>
                  <a:pt x="7428" y="2930"/>
                  <a:pt x="7219" y="2783"/>
                  <a:pt x="7010" y="2658"/>
                </a:cubicBezTo>
                <a:cubicBezTo>
                  <a:pt x="6800" y="2490"/>
                  <a:pt x="6591" y="2365"/>
                  <a:pt x="6382" y="2239"/>
                </a:cubicBezTo>
                <a:cubicBezTo>
                  <a:pt x="6173" y="2093"/>
                  <a:pt x="5922" y="1967"/>
                  <a:pt x="5691" y="1863"/>
                </a:cubicBezTo>
                <a:cubicBezTo>
                  <a:pt x="5284" y="1669"/>
                  <a:pt x="4840" y="1546"/>
                  <a:pt x="4411" y="1546"/>
                </a:cubicBezTo>
                <a:cubicBezTo>
                  <a:pt x="4377" y="1546"/>
                  <a:pt x="4344" y="1547"/>
                  <a:pt x="4310" y="1549"/>
                </a:cubicBezTo>
                <a:cubicBezTo>
                  <a:pt x="4206" y="1549"/>
                  <a:pt x="4080" y="1570"/>
                  <a:pt x="3976" y="1570"/>
                </a:cubicBezTo>
                <a:cubicBezTo>
                  <a:pt x="3829" y="1612"/>
                  <a:pt x="3725" y="1632"/>
                  <a:pt x="3620" y="1653"/>
                </a:cubicBezTo>
                <a:cubicBezTo>
                  <a:pt x="3515" y="1674"/>
                  <a:pt x="3411" y="1737"/>
                  <a:pt x="3348" y="1758"/>
                </a:cubicBezTo>
                <a:cubicBezTo>
                  <a:pt x="3243" y="1821"/>
                  <a:pt x="3139" y="1863"/>
                  <a:pt x="3034" y="1884"/>
                </a:cubicBezTo>
                <a:cubicBezTo>
                  <a:pt x="2553" y="2093"/>
                  <a:pt x="2114" y="2344"/>
                  <a:pt x="1695" y="2616"/>
                </a:cubicBezTo>
                <a:cubicBezTo>
                  <a:pt x="1318" y="2888"/>
                  <a:pt x="963" y="3181"/>
                  <a:pt x="649" y="3516"/>
                </a:cubicBezTo>
                <a:cubicBezTo>
                  <a:pt x="481" y="3662"/>
                  <a:pt x="356" y="3829"/>
                  <a:pt x="230" y="3976"/>
                </a:cubicBezTo>
                <a:cubicBezTo>
                  <a:pt x="168" y="4060"/>
                  <a:pt x="126" y="4143"/>
                  <a:pt x="105" y="4248"/>
                </a:cubicBezTo>
                <a:cubicBezTo>
                  <a:pt x="105" y="4269"/>
                  <a:pt x="63" y="4332"/>
                  <a:pt x="63" y="4353"/>
                </a:cubicBezTo>
                <a:cubicBezTo>
                  <a:pt x="42" y="4436"/>
                  <a:pt x="42" y="4499"/>
                  <a:pt x="21" y="4583"/>
                </a:cubicBezTo>
                <a:cubicBezTo>
                  <a:pt x="0" y="4687"/>
                  <a:pt x="21" y="4792"/>
                  <a:pt x="105" y="4876"/>
                </a:cubicBezTo>
                <a:cubicBezTo>
                  <a:pt x="153" y="4940"/>
                  <a:pt x="225" y="4967"/>
                  <a:pt x="303" y="4967"/>
                </a:cubicBezTo>
                <a:cubicBezTo>
                  <a:pt x="327" y="4967"/>
                  <a:pt x="352" y="4964"/>
                  <a:pt x="377" y="4959"/>
                </a:cubicBezTo>
                <a:cubicBezTo>
                  <a:pt x="461" y="4917"/>
                  <a:pt x="523" y="4897"/>
                  <a:pt x="586" y="4897"/>
                </a:cubicBezTo>
                <a:cubicBezTo>
                  <a:pt x="691" y="4876"/>
                  <a:pt x="774" y="4813"/>
                  <a:pt x="879" y="4771"/>
                </a:cubicBezTo>
                <a:cubicBezTo>
                  <a:pt x="1005" y="4687"/>
                  <a:pt x="1067" y="4499"/>
                  <a:pt x="984" y="4373"/>
                </a:cubicBezTo>
                <a:cubicBezTo>
                  <a:pt x="942" y="4290"/>
                  <a:pt x="879" y="4269"/>
                  <a:pt x="795" y="4248"/>
                </a:cubicBezTo>
                <a:cubicBezTo>
                  <a:pt x="1067" y="3955"/>
                  <a:pt x="1360" y="3704"/>
                  <a:pt x="1632" y="3432"/>
                </a:cubicBezTo>
                <a:cubicBezTo>
                  <a:pt x="2134" y="3076"/>
                  <a:pt x="2658" y="2783"/>
                  <a:pt x="3202" y="2511"/>
                </a:cubicBezTo>
                <a:lnTo>
                  <a:pt x="3599" y="2365"/>
                </a:lnTo>
                <a:cubicBezTo>
                  <a:pt x="3766" y="2302"/>
                  <a:pt x="3913" y="2260"/>
                  <a:pt x="4101" y="2239"/>
                </a:cubicBezTo>
                <a:cubicBezTo>
                  <a:pt x="4174" y="2218"/>
                  <a:pt x="4248" y="2208"/>
                  <a:pt x="4321" y="2208"/>
                </a:cubicBezTo>
                <a:cubicBezTo>
                  <a:pt x="4394" y="2208"/>
                  <a:pt x="4467" y="2218"/>
                  <a:pt x="4541" y="2239"/>
                </a:cubicBezTo>
                <a:cubicBezTo>
                  <a:pt x="4645" y="2260"/>
                  <a:pt x="4729" y="2260"/>
                  <a:pt x="4834" y="2281"/>
                </a:cubicBezTo>
                <a:cubicBezTo>
                  <a:pt x="4959" y="2302"/>
                  <a:pt x="5127" y="2365"/>
                  <a:pt x="5252" y="2448"/>
                </a:cubicBezTo>
                <a:cubicBezTo>
                  <a:pt x="5503" y="2574"/>
                  <a:pt x="5775" y="2700"/>
                  <a:pt x="6005" y="2867"/>
                </a:cubicBezTo>
                <a:cubicBezTo>
                  <a:pt x="6298" y="3034"/>
                  <a:pt x="6549" y="3244"/>
                  <a:pt x="6842" y="3453"/>
                </a:cubicBezTo>
                <a:cubicBezTo>
                  <a:pt x="7114" y="3641"/>
                  <a:pt x="7386" y="3850"/>
                  <a:pt x="7679" y="4039"/>
                </a:cubicBezTo>
                <a:cubicBezTo>
                  <a:pt x="7972" y="4227"/>
                  <a:pt x="8265" y="4394"/>
                  <a:pt x="8537" y="4562"/>
                </a:cubicBezTo>
                <a:cubicBezTo>
                  <a:pt x="9123" y="4876"/>
                  <a:pt x="9730" y="5127"/>
                  <a:pt x="10316" y="5315"/>
                </a:cubicBezTo>
                <a:cubicBezTo>
                  <a:pt x="10757" y="5447"/>
                  <a:pt x="11229" y="5528"/>
                  <a:pt x="11703" y="5528"/>
                </a:cubicBezTo>
                <a:cubicBezTo>
                  <a:pt x="11903" y="5528"/>
                  <a:pt x="12104" y="5513"/>
                  <a:pt x="12303" y="5482"/>
                </a:cubicBezTo>
                <a:cubicBezTo>
                  <a:pt x="12617" y="5420"/>
                  <a:pt x="12910" y="5336"/>
                  <a:pt x="13203" y="5231"/>
                </a:cubicBezTo>
                <a:cubicBezTo>
                  <a:pt x="13496" y="5106"/>
                  <a:pt x="13747" y="4980"/>
                  <a:pt x="13977" y="4792"/>
                </a:cubicBezTo>
                <a:cubicBezTo>
                  <a:pt x="14249" y="4604"/>
                  <a:pt x="14479" y="4373"/>
                  <a:pt x="14710" y="4143"/>
                </a:cubicBezTo>
                <a:cubicBezTo>
                  <a:pt x="14856" y="4018"/>
                  <a:pt x="14961" y="3871"/>
                  <a:pt x="15065" y="3746"/>
                </a:cubicBezTo>
                <a:cubicBezTo>
                  <a:pt x="15212" y="3536"/>
                  <a:pt x="15379" y="3348"/>
                  <a:pt x="15526" y="3139"/>
                </a:cubicBezTo>
                <a:cubicBezTo>
                  <a:pt x="15714" y="2909"/>
                  <a:pt x="15902" y="2658"/>
                  <a:pt x="16132" y="2407"/>
                </a:cubicBezTo>
                <a:cubicBezTo>
                  <a:pt x="16153" y="2407"/>
                  <a:pt x="16153" y="2386"/>
                  <a:pt x="16174" y="2386"/>
                </a:cubicBezTo>
                <a:cubicBezTo>
                  <a:pt x="16216" y="2386"/>
                  <a:pt x="16237" y="2365"/>
                  <a:pt x="16258" y="2365"/>
                </a:cubicBezTo>
                <a:lnTo>
                  <a:pt x="16279" y="2365"/>
                </a:lnTo>
                <a:cubicBezTo>
                  <a:pt x="16342" y="2365"/>
                  <a:pt x="16362" y="2386"/>
                  <a:pt x="16425" y="2386"/>
                </a:cubicBezTo>
                <a:cubicBezTo>
                  <a:pt x="16530" y="2448"/>
                  <a:pt x="16635" y="2490"/>
                  <a:pt x="16739" y="2574"/>
                </a:cubicBezTo>
                <a:cubicBezTo>
                  <a:pt x="17011" y="2783"/>
                  <a:pt x="17262" y="3034"/>
                  <a:pt x="17492" y="3306"/>
                </a:cubicBezTo>
                <a:cubicBezTo>
                  <a:pt x="17806" y="3620"/>
                  <a:pt x="18120" y="3955"/>
                  <a:pt x="18455" y="4248"/>
                </a:cubicBezTo>
                <a:cubicBezTo>
                  <a:pt x="18622" y="4373"/>
                  <a:pt x="18769" y="4478"/>
                  <a:pt x="18936" y="4583"/>
                </a:cubicBezTo>
                <a:cubicBezTo>
                  <a:pt x="19103" y="4708"/>
                  <a:pt x="19313" y="4792"/>
                  <a:pt x="19522" y="4876"/>
                </a:cubicBezTo>
                <a:cubicBezTo>
                  <a:pt x="19710" y="4959"/>
                  <a:pt x="19920" y="4980"/>
                  <a:pt x="20129" y="5022"/>
                </a:cubicBezTo>
                <a:cubicBezTo>
                  <a:pt x="20297" y="5053"/>
                  <a:pt x="20488" y="5072"/>
                  <a:pt x="20669" y="5072"/>
                </a:cubicBezTo>
                <a:cubicBezTo>
                  <a:pt x="20735" y="5072"/>
                  <a:pt x="20799" y="5070"/>
                  <a:pt x="20861" y="5064"/>
                </a:cubicBezTo>
                <a:cubicBezTo>
                  <a:pt x="21070" y="5064"/>
                  <a:pt x="21280" y="5001"/>
                  <a:pt x="21468" y="4980"/>
                </a:cubicBezTo>
                <a:cubicBezTo>
                  <a:pt x="21698" y="4917"/>
                  <a:pt x="21928" y="4855"/>
                  <a:pt x="22179" y="4771"/>
                </a:cubicBezTo>
                <a:cubicBezTo>
                  <a:pt x="22619" y="4604"/>
                  <a:pt x="23037" y="4394"/>
                  <a:pt x="23435" y="4185"/>
                </a:cubicBezTo>
                <a:cubicBezTo>
                  <a:pt x="24021" y="3871"/>
                  <a:pt x="24585" y="3495"/>
                  <a:pt x="25129" y="3118"/>
                </a:cubicBezTo>
                <a:cubicBezTo>
                  <a:pt x="25381" y="2930"/>
                  <a:pt x="25653" y="2762"/>
                  <a:pt x="25946" y="2574"/>
                </a:cubicBezTo>
                <a:cubicBezTo>
                  <a:pt x="26259" y="2365"/>
                  <a:pt x="26573" y="2176"/>
                  <a:pt x="26887" y="1967"/>
                </a:cubicBezTo>
                <a:cubicBezTo>
                  <a:pt x="26908" y="1946"/>
                  <a:pt x="26950" y="1925"/>
                  <a:pt x="26992" y="1925"/>
                </a:cubicBezTo>
                <a:cubicBezTo>
                  <a:pt x="27096" y="1863"/>
                  <a:pt x="27201" y="1821"/>
                  <a:pt x="27306" y="1737"/>
                </a:cubicBezTo>
                <a:cubicBezTo>
                  <a:pt x="27452" y="1653"/>
                  <a:pt x="27619" y="1549"/>
                  <a:pt x="27787" y="1465"/>
                </a:cubicBezTo>
                <a:cubicBezTo>
                  <a:pt x="27829" y="1444"/>
                  <a:pt x="27870" y="1444"/>
                  <a:pt x="27891" y="1423"/>
                </a:cubicBezTo>
                <a:cubicBezTo>
                  <a:pt x="27996" y="1360"/>
                  <a:pt x="28142" y="1319"/>
                  <a:pt x="28247" y="1256"/>
                </a:cubicBezTo>
                <a:cubicBezTo>
                  <a:pt x="28414" y="1193"/>
                  <a:pt x="28624" y="1088"/>
                  <a:pt x="28812" y="1005"/>
                </a:cubicBezTo>
                <a:cubicBezTo>
                  <a:pt x="29000" y="921"/>
                  <a:pt x="29210" y="879"/>
                  <a:pt x="29419" y="816"/>
                </a:cubicBezTo>
                <a:lnTo>
                  <a:pt x="29649" y="816"/>
                </a:lnTo>
                <a:cubicBezTo>
                  <a:pt x="29733" y="837"/>
                  <a:pt x="29816" y="879"/>
                  <a:pt x="29921" y="900"/>
                </a:cubicBezTo>
                <a:cubicBezTo>
                  <a:pt x="30047" y="984"/>
                  <a:pt x="30172" y="1047"/>
                  <a:pt x="30298" y="1151"/>
                </a:cubicBezTo>
                <a:cubicBezTo>
                  <a:pt x="30695" y="1507"/>
                  <a:pt x="31030" y="1863"/>
                  <a:pt x="31407" y="2197"/>
                </a:cubicBezTo>
                <a:lnTo>
                  <a:pt x="32118" y="2825"/>
                </a:lnTo>
                <a:cubicBezTo>
                  <a:pt x="32348" y="3013"/>
                  <a:pt x="32578" y="3181"/>
                  <a:pt x="32808" y="3348"/>
                </a:cubicBezTo>
                <a:cubicBezTo>
                  <a:pt x="33080" y="3536"/>
                  <a:pt x="33332" y="3662"/>
                  <a:pt x="33604" y="3829"/>
                </a:cubicBezTo>
                <a:cubicBezTo>
                  <a:pt x="33834" y="3955"/>
                  <a:pt x="34127" y="4039"/>
                  <a:pt x="34378" y="4081"/>
                </a:cubicBezTo>
                <a:cubicBezTo>
                  <a:pt x="34451" y="4101"/>
                  <a:pt x="34514" y="4112"/>
                  <a:pt x="34574" y="4112"/>
                </a:cubicBezTo>
                <a:cubicBezTo>
                  <a:pt x="34634" y="4112"/>
                  <a:pt x="34692" y="4101"/>
                  <a:pt x="34754" y="4081"/>
                </a:cubicBezTo>
                <a:cubicBezTo>
                  <a:pt x="34901" y="4081"/>
                  <a:pt x="35068" y="4060"/>
                  <a:pt x="35215" y="4018"/>
                </a:cubicBezTo>
                <a:cubicBezTo>
                  <a:pt x="35487" y="3955"/>
                  <a:pt x="35738" y="3871"/>
                  <a:pt x="35989" y="3767"/>
                </a:cubicBezTo>
                <a:cubicBezTo>
                  <a:pt x="36261" y="3641"/>
                  <a:pt x="36533" y="3516"/>
                  <a:pt x="36784" y="3348"/>
                </a:cubicBezTo>
                <a:cubicBezTo>
                  <a:pt x="37161" y="3118"/>
                  <a:pt x="37474" y="2867"/>
                  <a:pt x="37809" y="2595"/>
                </a:cubicBezTo>
                <a:cubicBezTo>
                  <a:pt x="37998" y="2448"/>
                  <a:pt x="38207" y="2281"/>
                  <a:pt x="38395" y="2135"/>
                </a:cubicBezTo>
                <a:cubicBezTo>
                  <a:pt x="38542" y="1988"/>
                  <a:pt x="38709" y="1884"/>
                  <a:pt x="38855" y="1758"/>
                </a:cubicBezTo>
                <a:cubicBezTo>
                  <a:pt x="39190" y="1507"/>
                  <a:pt x="39546" y="1298"/>
                  <a:pt x="39922" y="1109"/>
                </a:cubicBezTo>
                <a:cubicBezTo>
                  <a:pt x="40111" y="1026"/>
                  <a:pt x="40299" y="984"/>
                  <a:pt x="40508" y="942"/>
                </a:cubicBezTo>
                <a:cubicBezTo>
                  <a:pt x="40613" y="942"/>
                  <a:pt x="40697" y="921"/>
                  <a:pt x="40801" y="921"/>
                </a:cubicBezTo>
                <a:cubicBezTo>
                  <a:pt x="40864" y="921"/>
                  <a:pt x="40948" y="921"/>
                  <a:pt x="41052" y="942"/>
                </a:cubicBezTo>
                <a:cubicBezTo>
                  <a:pt x="41366" y="1005"/>
                  <a:pt x="41659" y="1088"/>
                  <a:pt x="41952" y="1193"/>
                </a:cubicBezTo>
                <a:cubicBezTo>
                  <a:pt x="42182" y="1298"/>
                  <a:pt x="42433" y="1423"/>
                  <a:pt x="42684" y="1528"/>
                </a:cubicBezTo>
                <a:cubicBezTo>
                  <a:pt x="42831" y="1612"/>
                  <a:pt x="42956" y="1674"/>
                  <a:pt x="43124" y="1758"/>
                </a:cubicBezTo>
                <a:cubicBezTo>
                  <a:pt x="43249" y="1842"/>
                  <a:pt x="43417" y="1925"/>
                  <a:pt x="43563" y="1988"/>
                </a:cubicBezTo>
                <a:lnTo>
                  <a:pt x="44421" y="2386"/>
                </a:lnTo>
                <a:cubicBezTo>
                  <a:pt x="44735" y="2511"/>
                  <a:pt x="45049" y="2595"/>
                  <a:pt x="45363" y="2679"/>
                </a:cubicBezTo>
                <a:cubicBezTo>
                  <a:pt x="46053" y="2867"/>
                  <a:pt x="46723" y="2972"/>
                  <a:pt x="47413" y="3034"/>
                </a:cubicBezTo>
                <a:cubicBezTo>
                  <a:pt x="47748" y="3097"/>
                  <a:pt x="48125" y="3097"/>
                  <a:pt x="48459" y="3097"/>
                </a:cubicBezTo>
                <a:cubicBezTo>
                  <a:pt x="48794" y="3097"/>
                  <a:pt x="49129" y="3034"/>
                  <a:pt x="49485" y="2992"/>
                </a:cubicBezTo>
                <a:cubicBezTo>
                  <a:pt x="50070" y="2909"/>
                  <a:pt x="50677" y="2720"/>
                  <a:pt x="51263" y="2490"/>
                </a:cubicBezTo>
                <a:cubicBezTo>
                  <a:pt x="51619" y="2344"/>
                  <a:pt x="51954" y="2156"/>
                  <a:pt x="52330" y="1967"/>
                </a:cubicBezTo>
                <a:cubicBezTo>
                  <a:pt x="52749" y="1758"/>
                  <a:pt x="53167" y="1528"/>
                  <a:pt x="53607" y="1319"/>
                </a:cubicBezTo>
                <a:cubicBezTo>
                  <a:pt x="53690" y="1298"/>
                  <a:pt x="53795" y="1256"/>
                  <a:pt x="53879" y="1235"/>
                </a:cubicBezTo>
                <a:lnTo>
                  <a:pt x="54025" y="1235"/>
                </a:lnTo>
                <a:cubicBezTo>
                  <a:pt x="54151" y="1256"/>
                  <a:pt x="54255" y="1298"/>
                  <a:pt x="54402" y="1340"/>
                </a:cubicBezTo>
                <a:cubicBezTo>
                  <a:pt x="54778" y="1528"/>
                  <a:pt x="55134" y="1779"/>
                  <a:pt x="55490" y="2030"/>
                </a:cubicBezTo>
                <a:cubicBezTo>
                  <a:pt x="55866" y="2281"/>
                  <a:pt x="56243" y="2490"/>
                  <a:pt x="56640" y="2700"/>
                </a:cubicBezTo>
                <a:cubicBezTo>
                  <a:pt x="57038" y="2909"/>
                  <a:pt x="57456" y="3076"/>
                  <a:pt x="57875" y="3223"/>
                </a:cubicBezTo>
                <a:cubicBezTo>
                  <a:pt x="58335" y="3390"/>
                  <a:pt x="58837" y="3453"/>
                  <a:pt x="59340" y="3495"/>
                </a:cubicBezTo>
                <a:cubicBezTo>
                  <a:pt x="59396" y="3497"/>
                  <a:pt x="59453" y="3499"/>
                  <a:pt x="59510" y="3499"/>
                </a:cubicBezTo>
                <a:cubicBezTo>
                  <a:pt x="59892" y="3499"/>
                  <a:pt x="60272" y="3439"/>
                  <a:pt x="60637" y="3348"/>
                </a:cubicBezTo>
                <a:cubicBezTo>
                  <a:pt x="61013" y="3285"/>
                  <a:pt x="61369" y="3118"/>
                  <a:pt x="61725" y="2972"/>
                </a:cubicBezTo>
                <a:cubicBezTo>
                  <a:pt x="61871" y="2888"/>
                  <a:pt x="61997" y="2825"/>
                  <a:pt x="62164" y="2762"/>
                </a:cubicBezTo>
                <a:cubicBezTo>
                  <a:pt x="62269" y="2700"/>
                  <a:pt x="62353" y="2658"/>
                  <a:pt x="62457" y="2595"/>
                </a:cubicBezTo>
                <a:cubicBezTo>
                  <a:pt x="62583" y="2511"/>
                  <a:pt x="62729" y="2469"/>
                  <a:pt x="62876" y="2386"/>
                </a:cubicBezTo>
                <a:cubicBezTo>
                  <a:pt x="63566" y="2093"/>
                  <a:pt x="64298" y="1946"/>
                  <a:pt x="65073" y="1842"/>
                </a:cubicBezTo>
                <a:cubicBezTo>
                  <a:pt x="65449" y="1779"/>
                  <a:pt x="65868" y="1758"/>
                  <a:pt x="66286" y="1716"/>
                </a:cubicBezTo>
                <a:cubicBezTo>
                  <a:pt x="66642" y="1674"/>
                  <a:pt x="66998" y="1653"/>
                  <a:pt x="67332" y="1632"/>
                </a:cubicBezTo>
                <a:cubicBezTo>
                  <a:pt x="67918" y="1581"/>
                  <a:pt x="68517" y="1543"/>
                  <a:pt x="69108" y="1543"/>
                </a:cubicBezTo>
                <a:cubicBezTo>
                  <a:pt x="69235" y="1543"/>
                  <a:pt x="69362" y="1545"/>
                  <a:pt x="69488" y="1549"/>
                </a:cubicBezTo>
                <a:cubicBezTo>
                  <a:pt x="69780" y="1549"/>
                  <a:pt x="69990" y="1319"/>
                  <a:pt x="69990" y="1047"/>
                </a:cubicBezTo>
                <a:cubicBezTo>
                  <a:pt x="69990" y="795"/>
                  <a:pt x="69739" y="565"/>
                  <a:pt x="69488" y="565"/>
                </a:cubicBezTo>
                <a:cubicBezTo>
                  <a:pt x="68944" y="565"/>
                  <a:pt x="68379" y="607"/>
                  <a:pt x="67856" y="628"/>
                </a:cubicBezTo>
                <a:cubicBezTo>
                  <a:pt x="67437" y="837"/>
                  <a:pt x="67186" y="879"/>
                  <a:pt x="66914" y="879"/>
                </a:cubicBezTo>
                <a:cubicBezTo>
                  <a:pt x="66663" y="900"/>
                  <a:pt x="66433" y="900"/>
                  <a:pt x="66161" y="921"/>
                </a:cubicBezTo>
                <a:cubicBezTo>
                  <a:pt x="65826" y="942"/>
                  <a:pt x="65491" y="1005"/>
                  <a:pt x="65115" y="1026"/>
                </a:cubicBezTo>
                <a:cubicBezTo>
                  <a:pt x="64550" y="1088"/>
                  <a:pt x="63964" y="1193"/>
                  <a:pt x="63420" y="1319"/>
                </a:cubicBezTo>
                <a:cubicBezTo>
                  <a:pt x="62813" y="1465"/>
                  <a:pt x="62248" y="1674"/>
                  <a:pt x="61683" y="1967"/>
                </a:cubicBezTo>
                <a:cubicBezTo>
                  <a:pt x="61578" y="2030"/>
                  <a:pt x="61474" y="2093"/>
                  <a:pt x="61348" y="2135"/>
                </a:cubicBezTo>
                <a:cubicBezTo>
                  <a:pt x="61223" y="2176"/>
                  <a:pt x="61118" y="2239"/>
                  <a:pt x="60993" y="2281"/>
                </a:cubicBezTo>
                <a:cubicBezTo>
                  <a:pt x="60804" y="2365"/>
                  <a:pt x="60637" y="2407"/>
                  <a:pt x="60469" y="2469"/>
                </a:cubicBezTo>
                <a:cubicBezTo>
                  <a:pt x="60260" y="2511"/>
                  <a:pt x="60030" y="2574"/>
                  <a:pt x="59842" y="2595"/>
                </a:cubicBezTo>
                <a:cubicBezTo>
                  <a:pt x="59653" y="2616"/>
                  <a:pt x="59465" y="2616"/>
                  <a:pt x="59277" y="2616"/>
                </a:cubicBezTo>
                <a:cubicBezTo>
                  <a:pt x="59089" y="2616"/>
                  <a:pt x="58942" y="2595"/>
                  <a:pt x="58754" y="2595"/>
                </a:cubicBezTo>
                <a:cubicBezTo>
                  <a:pt x="58524" y="2574"/>
                  <a:pt x="58293" y="2511"/>
                  <a:pt x="58063" y="2448"/>
                </a:cubicBezTo>
                <a:cubicBezTo>
                  <a:pt x="57812" y="2365"/>
                  <a:pt x="57582" y="2281"/>
                  <a:pt x="57352" y="2176"/>
                </a:cubicBezTo>
                <a:cubicBezTo>
                  <a:pt x="56954" y="1988"/>
                  <a:pt x="56557" y="1779"/>
                  <a:pt x="56180" y="1570"/>
                </a:cubicBezTo>
                <a:cubicBezTo>
                  <a:pt x="55992" y="1465"/>
                  <a:pt x="55824" y="1360"/>
                  <a:pt x="55657" y="1235"/>
                </a:cubicBezTo>
                <a:lnTo>
                  <a:pt x="55029" y="837"/>
                </a:lnTo>
                <a:cubicBezTo>
                  <a:pt x="54862" y="733"/>
                  <a:pt x="54674" y="649"/>
                  <a:pt x="54506" y="586"/>
                </a:cubicBezTo>
                <a:cubicBezTo>
                  <a:pt x="54402" y="523"/>
                  <a:pt x="54255" y="503"/>
                  <a:pt x="54130" y="482"/>
                </a:cubicBezTo>
                <a:cubicBezTo>
                  <a:pt x="54004" y="440"/>
                  <a:pt x="53899" y="440"/>
                  <a:pt x="53774" y="419"/>
                </a:cubicBezTo>
                <a:cubicBezTo>
                  <a:pt x="53690" y="419"/>
                  <a:pt x="53607" y="419"/>
                  <a:pt x="53565" y="440"/>
                </a:cubicBezTo>
                <a:lnTo>
                  <a:pt x="53251" y="523"/>
                </a:lnTo>
                <a:cubicBezTo>
                  <a:pt x="53083" y="586"/>
                  <a:pt x="52937" y="649"/>
                  <a:pt x="52770" y="733"/>
                </a:cubicBezTo>
                <a:cubicBezTo>
                  <a:pt x="52456" y="900"/>
                  <a:pt x="52163" y="1047"/>
                  <a:pt x="51849" y="1214"/>
                </a:cubicBezTo>
                <a:cubicBezTo>
                  <a:pt x="51472" y="1423"/>
                  <a:pt x="51096" y="1612"/>
                  <a:pt x="50677" y="1779"/>
                </a:cubicBezTo>
                <a:cubicBezTo>
                  <a:pt x="50447" y="1884"/>
                  <a:pt x="50175" y="1967"/>
                  <a:pt x="49945" y="2051"/>
                </a:cubicBezTo>
                <a:cubicBezTo>
                  <a:pt x="49610" y="2156"/>
                  <a:pt x="49296" y="2197"/>
                  <a:pt x="48961" y="2260"/>
                </a:cubicBezTo>
                <a:cubicBezTo>
                  <a:pt x="48648" y="2302"/>
                  <a:pt x="48292" y="2302"/>
                  <a:pt x="47978" y="2344"/>
                </a:cubicBezTo>
                <a:cubicBezTo>
                  <a:pt x="47622" y="2344"/>
                  <a:pt x="47246" y="2302"/>
                  <a:pt x="46890" y="2260"/>
                </a:cubicBezTo>
                <a:cubicBezTo>
                  <a:pt x="46409" y="2176"/>
                  <a:pt x="45969" y="2093"/>
                  <a:pt x="45509" y="1988"/>
                </a:cubicBezTo>
                <a:cubicBezTo>
                  <a:pt x="45091" y="1884"/>
                  <a:pt x="44672" y="1758"/>
                  <a:pt x="44275" y="1612"/>
                </a:cubicBezTo>
                <a:cubicBezTo>
                  <a:pt x="43877" y="1423"/>
                  <a:pt x="43480" y="1235"/>
                  <a:pt x="43103" y="1026"/>
                </a:cubicBezTo>
                <a:cubicBezTo>
                  <a:pt x="42643" y="795"/>
                  <a:pt x="42203" y="565"/>
                  <a:pt x="41743" y="398"/>
                </a:cubicBezTo>
                <a:cubicBezTo>
                  <a:pt x="41555" y="314"/>
                  <a:pt x="41366" y="293"/>
                  <a:pt x="41157" y="251"/>
                </a:cubicBezTo>
                <a:cubicBezTo>
                  <a:pt x="40948" y="189"/>
                  <a:pt x="40718" y="189"/>
                  <a:pt x="40487" y="189"/>
                </a:cubicBezTo>
                <a:cubicBezTo>
                  <a:pt x="40236" y="189"/>
                  <a:pt x="40027" y="251"/>
                  <a:pt x="39797" y="293"/>
                </a:cubicBezTo>
                <a:cubicBezTo>
                  <a:pt x="39567" y="356"/>
                  <a:pt x="39358" y="461"/>
                  <a:pt x="39148" y="565"/>
                </a:cubicBezTo>
                <a:cubicBezTo>
                  <a:pt x="38646" y="816"/>
                  <a:pt x="38207" y="1151"/>
                  <a:pt x="37767" y="1507"/>
                </a:cubicBezTo>
                <a:lnTo>
                  <a:pt x="36972" y="2135"/>
                </a:lnTo>
                <a:cubicBezTo>
                  <a:pt x="36763" y="2281"/>
                  <a:pt x="36533" y="2469"/>
                  <a:pt x="36303" y="2616"/>
                </a:cubicBezTo>
                <a:cubicBezTo>
                  <a:pt x="36052" y="2783"/>
                  <a:pt x="35801" y="2909"/>
                  <a:pt x="35529" y="3034"/>
                </a:cubicBezTo>
                <a:cubicBezTo>
                  <a:pt x="35403" y="3097"/>
                  <a:pt x="35298" y="3139"/>
                  <a:pt x="35173" y="3181"/>
                </a:cubicBezTo>
                <a:cubicBezTo>
                  <a:pt x="35005" y="3223"/>
                  <a:pt x="34838" y="3244"/>
                  <a:pt x="34671" y="3285"/>
                </a:cubicBezTo>
                <a:lnTo>
                  <a:pt x="34315" y="3285"/>
                </a:lnTo>
                <a:cubicBezTo>
                  <a:pt x="34168" y="3244"/>
                  <a:pt x="34043" y="3202"/>
                  <a:pt x="33917" y="3139"/>
                </a:cubicBezTo>
                <a:cubicBezTo>
                  <a:pt x="33436" y="2909"/>
                  <a:pt x="32997" y="2616"/>
                  <a:pt x="32578" y="2302"/>
                </a:cubicBezTo>
                <a:cubicBezTo>
                  <a:pt x="32369" y="2156"/>
                  <a:pt x="32181" y="1988"/>
                  <a:pt x="32013" y="1821"/>
                </a:cubicBezTo>
                <a:cubicBezTo>
                  <a:pt x="31867" y="1674"/>
                  <a:pt x="31741" y="1570"/>
                  <a:pt x="31616" y="1444"/>
                </a:cubicBezTo>
                <a:cubicBezTo>
                  <a:pt x="31281" y="1130"/>
                  <a:pt x="30967" y="775"/>
                  <a:pt x="30591" y="482"/>
                </a:cubicBezTo>
                <a:cubicBezTo>
                  <a:pt x="30444" y="377"/>
                  <a:pt x="30277" y="272"/>
                  <a:pt x="30088" y="168"/>
                </a:cubicBezTo>
                <a:cubicBezTo>
                  <a:pt x="29984" y="105"/>
                  <a:pt x="29879" y="84"/>
                  <a:pt x="29775" y="63"/>
                </a:cubicBezTo>
                <a:cubicBezTo>
                  <a:pt x="29754" y="63"/>
                  <a:pt x="29712" y="42"/>
                  <a:pt x="29670" y="42"/>
                </a:cubicBezTo>
                <a:cubicBezTo>
                  <a:pt x="29607" y="42"/>
                  <a:pt x="29523" y="0"/>
                  <a:pt x="294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980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730;p64">
            <a:extLst>
              <a:ext uri="{FF2B5EF4-FFF2-40B4-BE49-F238E27FC236}">
                <a16:creationId xmlns:a16="http://schemas.microsoft.com/office/drawing/2014/main" id="{E0DF7407-1C1D-44D4-89B6-957C3674BE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1718738"/>
            <a:ext cx="3291900" cy="171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you!</a:t>
            </a:r>
            <a:endParaRPr sz="4800" dirty="0"/>
          </a:p>
        </p:txBody>
      </p:sp>
      <p:sp>
        <p:nvSpPr>
          <p:cNvPr id="9" name="Google Shape;1731;p64">
            <a:extLst>
              <a:ext uri="{FF2B5EF4-FFF2-40B4-BE49-F238E27FC236}">
                <a16:creationId xmlns:a16="http://schemas.microsoft.com/office/drawing/2014/main" id="{23FD2E60-FE5E-44EF-88AC-E9CD42F013F0}"/>
              </a:ext>
            </a:extLst>
          </p:cNvPr>
          <p:cNvSpPr txBox="1"/>
          <p:nvPr/>
        </p:nvSpPr>
        <p:spPr>
          <a:xfrm>
            <a:off x="5528550" y="532200"/>
            <a:ext cx="2588700" cy="8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rPr>
              <a:t>Do you have any Questions?</a:t>
            </a:r>
            <a:endParaRPr sz="2000" b="1" dirty="0">
              <a:solidFill>
                <a:schemeClr val="dk1"/>
              </a:solidFill>
              <a:latin typeface="Delius"/>
              <a:ea typeface="Delius"/>
              <a:cs typeface="Delius"/>
              <a:sym typeface="Delius"/>
            </a:endParaRPr>
          </a:p>
        </p:txBody>
      </p:sp>
      <p:sp>
        <p:nvSpPr>
          <p:cNvPr id="10" name="Google Shape;1732;p64">
            <a:extLst>
              <a:ext uri="{FF2B5EF4-FFF2-40B4-BE49-F238E27FC236}">
                <a16:creationId xmlns:a16="http://schemas.microsoft.com/office/drawing/2014/main" id="{D1DA857C-F95A-4E3D-9DA5-51FCA4E70546}"/>
              </a:ext>
            </a:extLst>
          </p:cNvPr>
          <p:cNvSpPr txBox="1"/>
          <p:nvPr/>
        </p:nvSpPr>
        <p:spPr>
          <a:xfrm>
            <a:off x="5627305" y="2170829"/>
            <a:ext cx="2588700" cy="32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badrane@derbazi.net</a:t>
            </a: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737;p64">
            <a:hlinkClick r:id="rId2"/>
            <a:extLst>
              <a:ext uri="{FF2B5EF4-FFF2-40B4-BE49-F238E27FC236}">
                <a16:creationId xmlns:a16="http://schemas.microsoft.com/office/drawing/2014/main" id="{7163A048-0BB9-489D-9C34-701541885160}"/>
              </a:ext>
            </a:extLst>
          </p:cNvPr>
          <p:cNvSpPr/>
          <p:nvPr/>
        </p:nvSpPr>
        <p:spPr>
          <a:xfrm>
            <a:off x="6399175" y="2726743"/>
            <a:ext cx="260109" cy="176826"/>
          </a:xfrm>
          <a:custGeom>
            <a:avLst/>
            <a:gdLst/>
            <a:ahLst/>
            <a:cxnLst/>
            <a:rect l="l" t="t" r="r" b="b"/>
            <a:pathLst>
              <a:path w="12752" h="8669" extrusionOk="0">
                <a:moveTo>
                  <a:pt x="2655" y="632"/>
                </a:moveTo>
                <a:lnTo>
                  <a:pt x="2655" y="8216"/>
                </a:lnTo>
                <a:lnTo>
                  <a:pt x="441" y="8216"/>
                </a:lnTo>
                <a:lnTo>
                  <a:pt x="441" y="632"/>
                </a:lnTo>
                <a:close/>
                <a:moveTo>
                  <a:pt x="9430" y="441"/>
                </a:moveTo>
                <a:cubicBezTo>
                  <a:pt x="11252" y="441"/>
                  <a:pt x="12288" y="1668"/>
                  <a:pt x="12288" y="3835"/>
                </a:cubicBezTo>
                <a:lnTo>
                  <a:pt x="12288" y="8216"/>
                </a:lnTo>
                <a:lnTo>
                  <a:pt x="10073" y="8216"/>
                </a:lnTo>
                <a:lnTo>
                  <a:pt x="10073" y="4156"/>
                </a:lnTo>
                <a:cubicBezTo>
                  <a:pt x="10073" y="2382"/>
                  <a:pt x="9085" y="2120"/>
                  <a:pt x="8490" y="2120"/>
                </a:cubicBezTo>
                <a:cubicBezTo>
                  <a:pt x="7775" y="2120"/>
                  <a:pt x="7204" y="2537"/>
                  <a:pt x="6918" y="3239"/>
                </a:cubicBezTo>
                <a:cubicBezTo>
                  <a:pt x="6846" y="3394"/>
                  <a:pt x="6811" y="3632"/>
                  <a:pt x="6811" y="3966"/>
                </a:cubicBezTo>
                <a:lnTo>
                  <a:pt x="6811" y="8216"/>
                </a:lnTo>
                <a:lnTo>
                  <a:pt x="4596" y="8216"/>
                </a:lnTo>
                <a:cubicBezTo>
                  <a:pt x="4596" y="6704"/>
                  <a:pt x="4608" y="1882"/>
                  <a:pt x="4596" y="632"/>
                </a:cubicBezTo>
                <a:lnTo>
                  <a:pt x="6811" y="632"/>
                </a:lnTo>
                <a:lnTo>
                  <a:pt x="6811" y="1537"/>
                </a:lnTo>
                <a:lnTo>
                  <a:pt x="7025" y="1537"/>
                </a:lnTo>
                <a:lnTo>
                  <a:pt x="7216" y="1656"/>
                </a:lnTo>
                <a:cubicBezTo>
                  <a:pt x="7585" y="1096"/>
                  <a:pt x="8168" y="441"/>
                  <a:pt x="9430" y="441"/>
                </a:cubicBezTo>
                <a:close/>
                <a:moveTo>
                  <a:pt x="417" y="203"/>
                </a:moveTo>
                <a:cubicBezTo>
                  <a:pt x="191" y="203"/>
                  <a:pt x="0" y="382"/>
                  <a:pt x="0" y="620"/>
                </a:cubicBezTo>
                <a:lnTo>
                  <a:pt x="0" y="8252"/>
                </a:lnTo>
                <a:cubicBezTo>
                  <a:pt x="0" y="8478"/>
                  <a:pt x="179" y="8669"/>
                  <a:pt x="417" y="8669"/>
                </a:cubicBezTo>
                <a:lnTo>
                  <a:pt x="2691" y="8669"/>
                </a:lnTo>
                <a:cubicBezTo>
                  <a:pt x="2929" y="8669"/>
                  <a:pt x="3120" y="8478"/>
                  <a:pt x="3108" y="8252"/>
                </a:cubicBezTo>
                <a:lnTo>
                  <a:pt x="3108" y="620"/>
                </a:lnTo>
                <a:cubicBezTo>
                  <a:pt x="3108" y="394"/>
                  <a:pt x="2929" y="203"/>
                  <a:pt x="2691" y="203"/>
                </a:cubicBezTo>
                <a:close/>
                <a:moveTo>
                  <a:pt x="9442" y="1"/>
                </a:moveTo>
                <a:cubicBezTo>
                  <a:pt x="8359" y="1"/>
                  <a:pt x="7704" y="418"/>
                  <a:pt x="7263" y="894"/>
                </a:cubicBezTo>
                <a:lnTo>
                  <a:pt x="7263" y="620"/>
                </a:lnTo>
                <a:cubicBezTo>
                  <a:pt x="7263" y="394"/>
                  <a:pt x="7085" y="203"/>
                  <a:pt x="6846" y="203"/>
                </a:cubicBezTo>
                <a:lnTo>
                  <a:pt x="4560" y="203"/>
                </a:lnTo>
                <a:cubicBezTo>
                  <a:pt x="4465" y="203"/>
                  <a:pt x="4346" y="239"/>
                  <a:pt x="4263" y="322"/>
                </a:cubicBezTo>
                <a:cubicBezTo>
                  <a:pt x="4191" y="394"/>
                  <a:pt x="4144" y="501"/>
                  <a:pt x="4144" y="620"/>
                </a:cubicBezTo>
                <a:cubicBezTo>
                  <a:pt x="4179" y="1846"/>
                  <a:pt x="4144" y="7192"/>
                  <a:pt x="4144" y="8252"/>
                </a:cubicBezTo>
                <a:cubicBezTo>
                  <a:pt x="4144" y="8371"/>
                  <a:pt x="4191" y="8478"/>
                  <a:pt x="4263" y="8549"/>
                </a:cubicBezTo>
                <a:cubicBezTo>
                  <a:pt x="4346" y="8621"/>
                  <a:pt x="4441" y="8669"/>
                  <a:pt x="4560" y="8669"/>
                </a:cubicBezTo>
                <a:lnTo>
                  <a:pt x="6846" y="8669"/>
                </a:lnTo>
                <a:cubicBezTo>
                  <a:pt x="7061" y="8669"/>
                  <a:pt x="7263" y="8490"/>
                  <a:pt x="7263" y="8252"/>
                </a:cubicBezTo>
                <a:lnTo>
                  <a:pt x="7263" y="3966"/>
                </a:lnTo>
                <a:cubicBezTo>
                  <a:pt x="7263" y="3692"/>
                  <a:pt x="7287" y="3513"/>
                  <a:pt x="7335" y="3394"/>
                </a:cubicBezTo>
                <a:cubicBezTo>
                  <a:pt x="7442" y="3144"/>
                  <a:pt x="7751" y="2561"/>
                  <a:pt x="8490" y="2561"/>
                </a:cubicBezTo>
                <a:cubicBezTo>
                  <a:pt x="8775" y="2561"/>
                  <a:pt x="9621" y="2561"/>
                  <a:pt x="9621" y="4156"/>
                </a:cubicBezTo>
                <a:lnTo>
                  <a:pt x="9621" y="8252"/>
                </a:lnTo>
                <a:cubicBezTo>
                  <a:pt x="9621" y="8478"/>
                  <a:pt x="9799" y="8669"/>
                  <a:pt x="10037" y="8669"/>
                </a:cubicBezTo>
                <a:lnTo>
                  <a:pt x="12323" y="8669"/>
                </a:lnTo>
                <a:cubicBezTo>
                  <a:pt x="12561" y="8669"/>
                  <a:pt x="12752" y="8478"/>
                  <a:pt x="12752" y="8252"/>
                </a:cubicBezTo>
                <a:lnTo>
                  <a:pt x="12752" y="3847"/>
                </a:lnTo>
                <a:cubicBezTo>
                  <a:pt x="12752" y="1430"/>
                  <a:pt x="11514" y="1"/>
                  <a:pt x="9442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" name="Google Shape;1738;p64">
            <a:extLst>
              <a:ext uri="{FF2B5EF4-FFF2-40B4-BE49-F238E27FC236}">
                <a16:creationId xmlns:a16="http://schemas.microsoft.com/office/drawing/2014/main" id="{03B9EFC7-267C-45F3-8D81-AF41EA4582E0}"/>
              </a:ext>
            </a:extLst>
          </p:cNvPr>
          <p:cNvSpPr/>
          <p:nvPr/>
        </p:nvSpPr>
        <p:spPr>
          <a:xfrm>
            <a:off x="6400802" y="2632691"/>
            <a:ext cx="67291" cy="67536"/>
          </a:xfrm>
          <a:custGeom>
            <a:avLst/>
            <a:gdLst/>
            <a:ahLst/>
            <a:cxnLst/>
            <a:rect l="l" t="t" r="r" b="b"/>
            <a:pathLst>
              <a:path w="3299" h="3311" extrusionOk="0">
                <a:moveTo>
                  <a:pt x="1656" y="453"/>
                </a:moveTo>
                <a:cubicBezTo>
                  <a:pt x="2311" y="453"/>
                  <a:pt x="2858" y="989"/>
                  <a:pt x="2858" y="1656"/>
                </a:cubicBezTo>
                <a:cubicBezTo>
                  <a:pt x="2858" y="2323"/>
                  <a:pt x="2322" y="2858"/>
                  <a:pt x="1656" y="2858"/>
                </a:cubicBezTo>
                <a:cubicBezTo>
                  <a:pt x="977" y="2858"/>
                  <a:pt x="441" y="2323"/>
                  <a:pt x="441" y="1656"/>
                </a:cubicBezTo>
                <a:cubicBezTo>
                  <a:pt x="441" y="989"/>
                  <a:pt x="977" y="453"/>
                  <a:pt x="1656" y="453"/>
                </a:cubicBezTo>
                <a:close/>
                <a:moveTo>
                  <a:pt x="1656" y="1"/>
                </a:moveTo>
                <a:cubicBezTo>
                  <a:pt x="739" y="1"/>
                  <a:pt x="1" y="751"/>
                  <a:pt x="1" y="1656"/>
                </a:cubicBezTo>
                <a:cubicBezTo>
                  <a:pt x="1" y="2561"/>
                  <a:pt x="739" y="3311"/>
                  <a:pt x="1656" y="3311"/>
                </a:cubicBezTo>
                <a:cubicBezTo>
                  <a:pt x="2561" y="3311"/>
                  <a:pt x="3299" y="2561"/>
                  <a:pt x="3299" y="1656"/>
                </a:cubicBezTo>
                <a:cubicBezTo>
                  <a:pt x="3299" y="751"/>
                  <a:pt x="2561" y="1"/>
                  <a:pt x="1656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3" name="Google Shape;1740;p64">
            <a:extLst>
              <a:ext uri="{FF2B5EF4-FFF2-40B4-BE49-F238E27FC236}">
                <a16:creationId xmlns:a16="http://schemas.microsoft.com/office/drawing/2014/main" id="{27EE8BF3-1CB6-4FFC-8317-196E2DDFF344}"/>
              </a:ext>
            </a:extLst>
          </p:cNvPr>
          <p:cNvSpPr/>
          <p:nvPr/>
        </p:nvSpPr>
        <p:spPr>
          <a:xfrm>
            <a:off x="6292663" y="2549804"/>
            <a:ext cx="465818" cy="465573"/>
          </a:xfrm>
          <a:custGeom>
            <a:avLst/>
            <a:gdLst/>
            <a:ahLst/>
            <a:cxnLst/>
            <a:rect l="l" t="t" r="r" b="b"/>
            <a:pathLst>
              <a:path w="22837" h="22825" extrusionOk="0">
                <a:moveTo>
                  <a:pt x="11418" y="441"/>
                </a:moveTo>
                <a:cubicBezTo>
                  <a:pt x="17455" y="441"/>
                  <a:pt x="22384" y="5370"/>
                  <a:pt x="22384" y="11419"/>
                </a:cubicBezTo>
                <a:cubicBezTo>
                  <a:pt x="22384" y="17455"/>
                  <a:pt x="17455" y="22384"/>
                  <a:pt x="11418" y="22384"/>
                </a:cubicBezTo>
                <a:cubicBezTo>
                  <a:pt x="5370" y="22384"/>
                  <a:pt x="453" y="17455"/>
                  <a:pt x="453" y="11419"/>
                </a:cubicBezTo>
                <a:cubicBezTo>
                  <a:pt x="453" y="5370"/>
                  <a:pt x="5370" y="441"/>
                  <a:pt x="11418" y="441"/>
                </a:cubicBezTo>
                <a:close/>
                <a:moveTo>
                  <a:pt x="11418" y="1"/>
                </a:moveTo>
                <a:cubicBezTo>
                  <a:pt x="5120" y="1"/>
                  <a:pt x="0" y="5120"/>
                  <a:pt x="0" y="11419"/>
                </a:cubicBezTo>
                <a:cubicBezTo>
                  <a:pt x="0" y="17705"/>
                  <a:pt x="5120" y="22825"/>
                  <a:pt x="11418" y="22825"/>
                </a:cubicBezTo>
                <a:cubicBezTo>
                  <a:pt x="17717" y="22825"/>
                  <a:pt x="22836" y="17705"/>
                  <a:pt x="22836" y="11419"/>
                </a:cubicBezTo>
                <a:cubicBezTo>
                  <a:pt x="22836" y="5120"/>
                  <a:pt x="17717" y="1"/>
                  <a:pt x="11418" y="1"/>
                </a:cubicBezTo>
                <a:close/>
              </a:path>
            </a:pathLst>
          </a:cu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" name="Google Shape;1931;p66">
            <a:extLst>
              <a:ext uri="{FF2B5EF4-FFF2-40B4-BE49-F238E27FC236}">
                <a16:creationId xmlns:a16="http://schemas.microsoft.com/office/drawing/2014/main" id="{9CD7BC28-8BE8-473A-AD7B-E7E5070303BD}"/>
              </a:ext>
            </a:extLst>
          </p:cNvPr>
          <p:cNvSpPr/>
          <p:nvPr/>
        </p:nvSpPr>
        <p:spPr>
          <a:xfrm>
            <a:off x="5139002" y="1718738"/>
            <a:ext cx="3218614" cy="259464"/>
          </a:xfrm>
          <a:custGeom>
            <a:avLst/>
            <a:gdLst/>
            <a:ahLst/>
            <a:cxnLst/>
            <a:rect l="l" t="t" r="r" b="b"/>
            <a:pathLst>
              <a:path w="77356" h="8999" extrusionOk="0">
                <a:moveTo>
                  <a:pt x="62604" y="3663"/>
                </a:moveTo>
                <a:cubicBezTo>
                  <a:pt x="62606" y="3663"/>
                  <a:pt x="62608" y="3663"/>
                  <a:pt x="62610" y="3663"/>
                </a:cubicBezTo>
                <a:lnTo>
                  <a:pt x="62610" y="3663"/>
                </a:lnTo>
                <a:cubicBezTo>
                  <a:pt x="62606" y="3663"/>
                  <a:pt x="62604" y="3663"/>
                  <a:pt x="62604" y="3663"/>
                </a:cubicBezTo>
                <a:close/>
                <a:moveTo>
                  <a:pt x="42936" y="1"/>
                </a:moveTo>
                <a:cubicBezTo>
                  <a:pt x="42831" y="1"/>
                  <a:pt x="42748" y="1"/>
                  <a:pt x="42643" y="22"/>
                </a:cubicBezTo>
                <a:cubicBezTo>
                  <a:pt x="42329" y="43"/>
                  <a:pt x="42015" y="105"/>
                  <a:pt x="41702" y="168"/>
                </a:cubicBezTo>
                <a:cubicBezTo>
                  <a:pt x="41430" y="252"/>
                  <a:pt x="41158" y="357"/>
                  <a:pt x="40865" y="461"/>
                </a:cubicBezTo>
                <a:cubicBezTo>
                  <a:pt x="40614" y="566"/>
                  <a:pt x="40321" y="650"/>
                  <a:pt x="40070" y="754"/>
                </a:cubicBezTo>
                <a:cubicBezTo>
                  <a:pt x="39484" y="963"/>
                  <a:pt x="38919" y="1214"/>
                  <a:pt x="38333" y="1486"/>
                </a:cubicBezTo>
                <a:cubicBezTo>
                  <a:pt x="37810" y="1717"/>
                  <a:pt x="37287" y="1989"/>
                  <a:pt x="36764" y="2240"/>
                </a:cubicBezTo>
                <a:cubicBezTo>
                  <a:pt x="36471" y="2407"/>
                  <a:pt x="36199" y="2533"/>
                  <a:pt x="35906" y="2679"/>
                </a:cubicBezTo>
                <a:cubicBezTo>
                  <a:pt x="35466" y="2930"/>
                  <a:pt x="35048" y="3160"/>
                  <a:pt x="34588" y="3391"/>
                </a:cubicBezTo>
                <a:cubicBezTo>
                  <a:pt x="33939" y="3767"/>
                  <a:pt x="33269" y="4123"/>
                  <a:pt x="32600" y="4499"/>
                </a:cubicBezTo>
                <a:cubicBezTo>
                  <a:pt x="31867" y="4918"/>
                  <a:pt x="31114" y="5336"/>
                  <a:pt x="30382" y="5713"/>
                </a:cubicBezTo>
                <a:cubicBezTo>
                  <a:pt x="29461" y="6236"/>
                  <a:pt x="28499" y="6738"/>
                  <a:pt x="27536" y="7157"/>
                </a:cubicBezTo>
                <a:cubicBezTo>
                  <a:pt x="27139" y="7324"/>
                  <a:pt x="26741" y="7471"/>
                  <a:pt x="26365" y="7596"/>
                </a:cubicBezTo>
                <a:cubicBezTo>
                  <a:pt x="25967" y="7743"/>
                  <a:pt x="25569" y="7868"/>
                  <a:pt x="25151" y="7910"/>
                </a:cubicBezTo>
                <a:cubicBezTo>
                  <a:pt x="24921" y="7941"/>
                  <a:pt x="24691" y="7960"/>
                  <a:pt x="24453" y="7960"/>
                </a:cubicBezTo>
                <a:cubicBezTo>
                  <a:pt x="24366" y="7960"/>
                  <a:pt x="24278" y="7957"/>
                  <a:pt x="24188" y="7952"/>
                </a:cubicBezTo>
                <a:lnTo>
                  <a:pt x="23875" y="7868"/>
                </a:lnTo>
                <a:cubicBezTo>
                  <a:pt x="23812" y="7847"/>
                  <a:pt x="23749" y="7784"/>
                  <a:pt x="23686" y="7764"/>
                </a:cubicBezTo>
                <a:lnTo>
                  <a:pt x="23477" y="7554"/>
                </a:lnTo>
                <a:cubicBezTo>
                  <a:pt x="23456" y="7533"/>
                  <a:pt x="23456" y="7492"/>
                  <a:pt x="23435" y="7471"/>
                </a:cubicBezTo>
                <a:cubicBezTo>
                  <a:pt x="23372" y="7282"/>
                  <a:pt x="23331" y="7073"/>
                  <a:pt x="23289" y="6906"/>
                </a:cubicBezTo>
                <a:cubicBezTo>
                  <a:pt x="23268" y="6613"/>
                  <a:pt x="23247" y="6320"/>
                  <a:pt x="23247" y="6027"/>
                </a:cubicBezTo>
                <a:cubicBezTo>
                  <a:pt x="23226" y="5755"/>
                  <a:pt x="23184" y="5462"/>
                  <a:pt x="23184" y="5190"/>
                </a:cubicBezTo>
                <a:cubicBezTo>
                  <a:pt x="23163" y="4751"/>
                  <a:pt x="23121" y="4290"/>
                  <a:pt x="23038" y="3830"/>
                </a:cubicBezTo>
                <a:cubicBezTo>
                  <a:pt x="22975" y="3579"/>
                  <a:pt x="22912" y="3349"/>
                  <a:pt x="22828" y="3077"/>
                </a:cubicBezTo>
                <a:cubicBezTo>
                  <a:pt x="22724" y="2784"/>
                  <a:pt x="22619" y="2533"/>
                  <a:pt x="22452" y="2261"/>
                </a:cubicBezTo>
                <a:cubicBezTo>
                  <a:pt x="22326" y="2051"/>
                  <a:pt x="22138" y="1884"/>
                  <a:pt x="21992" y="1696"/>
                </a:cubicBezTo>
                <a:cubicBezTo>
                  <a:pt x="21803" y="1507"/>
                  <a:pt x="21573" y="1361"/>
                  <a:pt x="21364" y="1214"/>
                </a:cubicBezTo>
                <a:cubicBezTo>
                  <a:pt x="21155" y="1089"/>
                  <a:pt x="20883" y="984"/>
                  <a:pt x="20652" y="901"/>
                </a:cubicBezTo>
                <a:cubicBezTo>
                  <a:pt x="20339" y="796"/>
                  <a:pt x="20025" y="775"/>
                  <a:pt x="19711" y="754"/>
                </a:cubicBezTo>
                <a:cubicBezTo>
                  <a:pt x="19515" y="737"/>
                  <a:pt x="19319" y="730"/>
                  <a:pt x="19124" y="730"/>
                </a:cubicBezTo>
                <a:cubicBezTo>
                  <a:pt x="18091" y="730"/>
                  <a:pt x="17073" y="944"/>
                  <a:pt x="16070" y="1173"/>
                </a:cubicBezTo>
                <a:cubicBezTo>
                  <a:pt x="14857" y="1424"/>
                  <a:pt x="13643" y="1779"/>
                  <a:pt x="12471" y="2135"/>
                </a:cubicBezTo>
                <a:cubicBezTo>
                  <a:pt x="11927" y="2302"/>
                  <a:pt x="11404" y="2449"/>
                  <a:pt x="10839" y="2637"/>
                </a:cubicBezTo>
                <a:cubicBezTo>
                  <a:pt x="10002" y="2951"/>
                  <a:pt x="9144" y="3265"/>
                  <a:pt x="8307" y="3579"/>
                </a:cubicBezTo>
                <a:cubicBezTo>
                  <a:pt x="6927" y="4102"/>
                  <a:pt x="5546" y="4667"/>
                  <a:pt x="4186" y="5253"/>
                </a:cubicBezTo>
                <a:lnTo>
                  <a:pt x="3077" y="5713"/>
                </a:lnTo>
                <a:cubicBezTo>
                  <a:pt x="2742" y="5859"/>
                  <a:pt x="2428" y="6006"/>
                  <a:pt x="2093" y="6173"/>
                </a:cubicBezTo>
                <a:cubicBezTo>
                  <a:pt x="1382" y="6508"/>
                  <a:pt x="691" y="6843"/>
                  <a:pt x="1" y="7178"/>
                </a:cubicBezTo>
                <a:cubicBezTo>
                  <a:pt x="1277" y="6822"/>
                  <a:pt x="2533" y="6424"/>
                  <a:pt x="3788" y="6069"/>
                </a:cubicBezTo>
                <a:cubicBezTo>
                  <a:pt x="4813" y="5776"/>
                  <a:pt x="5818" y="5483"/>
                  <a:pt x="6843" y="5169"/>
                </a:cubicBezTo>
                <a:cubicBezTo>
                  <a:pt x="7973" y="4834"/>
                  <a:pt x="9103" y="4458"/>
                  <a:pt x="10212" y="4102"/>
                </a:cubicBezTo>
                <a:cubicBezTo>
                  <a:pt x="10525" y="3997"/>
                  <a:pt x="10881" y="3893"/>
                  <a:pt x="11195" y="3767"/>
                </a:cubicBezTo>
                <a:cubicBezTo>
                  <a:pt x="11760" y="3558"/>
                  <a:pt x="12346" y="3391"/>
                  <a:pt x="12911" y="3202"/>
                </a:cubicBezTo>
                <a:cubicBezTo>
                  <a:pt x="13769" y="2951"/>
                  <a:pt x="14647" y="2679"/>
                  <a:pt x="15505" y="2449"/>
                </a:cubicBezTo>
                <a:cubicBezTo>
                  <a:pt x="15945" y="2344"/>
                  <a:pt x="16363" y="2240"/>
                  <a:pt x="16802" y="2135"/>
                </a:cubicBezTo>
                <a:cubicBezTo>
                  <a:pt x="17284" y="2030"/>
                  <a:pt x="17744" y="1926"/>
                  <a:pt x="18246" y="1842"/>
                </a:cubicBezTo>
                <a:cubicBezTo>
                  <a:pt x="18610" y="1804"/>
                  <a:pt x="18974" y="1774"/>
                  <a:pt x="19334" y="1774"/>
                </a:cubicBezTo>
                <a:cubicBezTo>
                  <a:pt x="19574" y="1774"/>
                  <a:pt x="19811" y="1788"/>
                  <a:pt x="20046" y="1821"/>
                </a:cubicBezTo>
                <a:cubicBezTo>
                  <a:pt x="20255" y="1842"/>
                  <a:pt x="20464" y="1905"/>
                  <a:pt x="20652" y="1989"/>
                </a:cubicBezTo>
                <a:cubicBezTo>
                  <a:pt x="20820" y="2051"/>
                  <a:pt x="20987" y="2156"/>
                  <a:pt x="21134" y="2261"/>
                </a:cubicBezTo>
                <a:cubicBezTo>
                  <a:pt x="21259" y="2365"/>
                  <a:pt x="21385" y="2512"/>
                  <a:pt x="21489" y="2616"/>
                </a:cubicBezTo>
                <a:cubicBezTo>
                  <a:pt x="21594" y="2763"/>
                  <a:pt x="21678" y="2930"/>
                  <a:pt x="21761" y="3077"/>
                </a:cubicBezTo>
                <a:cubicBezTo>
                  <a:pt x="21908" y="3474"/>
                  <a:pt x="22012" y="3872"/>
                  <a:pt x="22096" y="4248"/>
                </a:cubicBezTo>
                <a:cubicBezTo>
                  <a:pt x="22180" y="4855"/>
                  <a:pt x="22201" y="5483"/>
                  <a:pt x="22243" y="6090"/>
                </a:cubicBezTo>
                <a:cubicBezTo>
                  <a:pt x="22243" y="6215"/>
                  <a:pt x="22284" y="6320"/>
                  <a:pt x="22284" y="6445"/>
                </a:cubicBezTo>
                <a:cubicBezTo>
                  <a:pt x="22284" y="6717"/>
                  <a:pt x="22326" y="7010"/>
                  <a:pt x="22347" y="7261"/>
                </a:cubicBezTo>
                <a:cubicBezTo>
                  <a:pt x="22389" y="7387"/>
                  <a:pt x="22410" y="7492"/>
                  <a:pt x="22431" y="7638"/>
                </a:cubicBezTo>
                <a:cubicBezTo>
                  <a:pt x="22452" y="7764"/>
                  <a:pt x="22515" y="7868"/>
                  <a:pt x="22598" y="7973"/>
                </a:cubicBezTo>
                <a:cubicBezTo>
                  <a:pt x="22640" y="8077"/>
                  <a:pt x="22745" y="8182"/>
                  <a:pt x="22828" y="8287"/>
                </a:cubicBezTo>
                <a:cubicBezTo>
                  <a:pt x="22870" y="8370"/>
                  <a:pt x="22954" y="8412"/>
                  <a:pt x="23017" y="8475"/>
                </a:cubicBezTo>
                <a:cubicBezTo>
                  <a:pt x="23080" y="8517"/>
                  <a:pt x="23142" y="8580"/>
                  <a:pt x="23226" y="8621"/>
                </a:cubicBezTo>
                <a:cubicBezTo>
                  <a:pt x="23435" y="8747"/>
                  <a:pt x="23665" y="8852"/>
                  <a:pt x="23896" y="8914"/>
                </a:cubicBezTo>
                <a:cubicBezTo>
                  <a:pt x="24168" y="8956"/>
                  <a:pt x="24419" y="8998"/>
                  <a:pt x="24649" y="8998"/>
                </a:cubicBezTo>
                <a:cubicBezTo>
                  <a:pt x="25256" y="8998"/>
                  <a:pt x="25862" y="8852"/>
                  <a:pt x="26406" y="8705"/>
                </a:cubicBezTo>
                <a:cubicBezTo>
                  <a:pt x="26699" y="8621"/>
                  <a:pt x="26950" y="8517"/>
                  <a:pt x="27222" y="8412"/>
                </a:cubicBezTo>
                <a:cubicBezTo>
                  <a:pt x="27473" y="8308"/>
                  <a:pt x="27766" y="8203"/>
                  <a:pt x="28038" y="8098"/>
                </a:cubicBezTo>
                <a:cubicBezTo>
                  <a:pt x="28603" y="7847"/>
                  <a:pt x="29189" y="7575"/>
                  <a:pt x="29754" y="7282"/>
                </a:cubicBezTo>
                <a:cubicBezTo>
                  <a:pt x="29984" y="7157"/>
                  <a:pt x="30256" y="7031"/>
                  <a:pt x="30486" y="6906"/>
                </a:cubicBezTo>
                <a:cubicBezTo>
                  <a:pt x="30675" y="6801"/>
                  <a:pt x="30821" y="6696"/>
                  <a:pt x="31010" y="6613"/>
                </a:cubicBezTo>
                <a:cubicBezTo>
                  <a:pt x="31533" y="6320"/>
                  <a:pt x="32056" y="6006"/>
                  <a:pt x="32600" y="5713"/>
                </a:cubicBezTo>
                <a:cubicBezTo>
                  <a:pt x="33207" y="5378"/>
                  <a:pt x="33834" y="5043"/>
                  <a:pt x="34441" y="4709"/>
                </a:cubicBezTo>
                <a:cubicBezTo>
                  <a:pt x="35090" y="4332"/>
                  <a:pt x="35717" y="3997"/>
                  <a:pt x="36366" y="3621"/>
                </a:cubicBezTo>
                <a:cubicBezTo>
                  <a:pt x="36680" y="3453"/>
                  <a:pt x="36994" y="3286"/>
                  <a:pt x="37349" y="3139"/>
                </a:cubicBezTo>
                <a:cubicBezTo>
                  <a:pt x="38040" y="2763"/>
                  <a:pt x="38751" y="2428"/>
                  <a:pt x="39484" y="2135"/>
                </a:cubicBezTo>
                <a:cubicBezTo>
                  <a:pt x="39965" y="1926"/>
                  <a:pt x="40425" y="1738"/>
                  <a:pt x="40927" y="1591"/>
                </a:cubicBezTo>
                <a:cubicBezTo>
                  <a:pt x="41388" y="1424"/>
                  <a:pt x="41890" y="1256"/>
                  <a:pt x="42392" y="1173"/>
                </a:cubicBezTo>
                <a:cubicBezTo>
                  <a:pt x="42551" y="1158"/>
                  <a:pt x="42700" y="1134"/>
                  <a:pt x="42845" y="1134"/>
                </a:cubicBezTo>
                <a:cubicBezTo>
                  <a:pt x="42911" y="1134"/>
                  <a:pt x="42976" y="1139"/>
                  <a:pt x="43041" y="1152"/>
                </a:cubicBezTo>
                <a:cubicBezTo>
                  <a:pt x="43062" y="1152"/>
                  <a:pt x="43103" y="1173"/>
                  <a:pt x="43145" y="1173"/>
                </a:cubicBezTo>
                <a:cubicBezTo>
                  <a:pt x="43229" y="1194"/>
                  <a:pt x="43271" y="1256"/>
                  <a:pt x="43334" y="1277"/>
                </a:cubicBezTo>
                <a:lnTo>
                  <a:pt x="43564" y="1507"/>
                </a:lnTo>
                <a:cubicBezTo>
                  <a:pt x="43627" y="1570"/>
                  <a:pt x="43647" y="1633"/>
                  <a:pt x="43689" y="1717"/>
                </a:cubicBezTo>
                <a:cubicBezTo>
                  <a:pt x="43794" y="2010"/>
                  <a:pt x="43857" y="2323"/>
                  <a:pt x="43899" y="2637"/>
                </a:cubicBezTo>
                <a:cubicBezTo>
                  <a:pt x="43961" y="3035"/>
                  <a:pt x="43961" y="3453"/>
                  <a:pt x="43961" y="3830"/>
                </a:cubicBezTo>
                <a:lnTo>
                  <a:pt x="43961" y="4709"/>
                </a:lnTo>
                <a:lnTo>
                  <a:pt x="43961" y="5671"/>
                </a:lnTo>
                <a:cubicBezTo>
                  <a:pt x="43961" y="5797"/>
                  <a:pt x="43982" y="5964"/>
                  <a:pt x="44003" y="6090"/>
                </a:cubicBezTo>
                <a:cubicBezTo>
                  <a:pt x="44045" y="6215"/>
                  <a:pt x="44066" y="6320"/>
                  <a:pt x="44087" y="6445"/>
                </a:cubicBezTo>
                <a:cubicBezTo>
                  <a:pt x="44108" y="6592"/>
                  <a:pt x="44191" y="6717"/>
                  <a:pt x="44254" y="6822"/>
                </a:cubicBezTo>
                <a:cubicBezTo>
                  <a:pt x="44275" y="6906"/>
                  <a:pt x="44317" y="6948"/>
                  <a:pt x="44380" y="7010"/>
                </a:cubicBezTo>
                <a:cubicBezTo>
                  <a:pt x="44422" y="7073"/>
                  <a:pt x="44484" y="7157"/>
                  <a:pt x="44568" y="7240"/>
                </a:cubicBezTo>
                <a:cubicBezTo>
                  <a:pt x="44631" y="7345"/>
                  <a:pt x="44735" y="7387"/>
                  <a:pt x="44819" y="7471"/>
                </a:cubicBezTo>
                <a:cubicBezTo>
                  <a:pt x="44924" y="7554"/>
                  <a:pt x="45028" y="7638"/>
                  <a:pt x="45154" y="7701"/>
                </a:cubicBezTo>
                <a:lnTo>
                  <a:pt x="45468" y="7868"/>
                </a:lnTo>
                <a:lnTo>
                  <a:pt x="45865" y="8015"/>
                </a:lnTo>
                <a:cubicBezTo>
                  <a:pt x="46137" y="8098"/>
                  <a:pt x="46409" y="8119"/>
                  <a:pt x="46702" y="8161"/>
                </a:cubicBezTo>
                <a:cubicBezTo>
                  <a:pt x="46807" y="8168"/>
                  <a:pt x="46912" y="8170"/>
                  <a:pt x="47016" y="8170"/>
                </a:cubicBezTo>
                <a:cubicBezTo>
                  <a:pt x="47225" y="8170"/>
                  <a:pt x="47435" y="8161"/>
                  <a:pt x="47644" y="8161"/>
                </a:cubicBezTo>
                <a:cubicBezTo>
                  <a:pt x="48230" y="8119"/>
                  <a:pt x="48795" y="8015"/>
                  <a:pt x="49339" y="7910"/>
                </a:cubicBezTo>
                <a:cubicBezTo>
                  <a:pt x="49945" y="7784"/>
                  <a:pt x="50552" y="7596"/>
                  <a:pt x="51159" y="7429"/>
                </a:cubicBezTo>
                <a:cubicBezTo>
                  <a:pt x="52331" y="7073"/>
                  <a:pt x="53461" y="6655"/>
                  <a:pt x="54611" y="6236"/>
                </a:cubicBezTo>
                <a:cubicBezTo>
                  <a:pt x="54946" y="6111"/>
                  <a:pt x="55302" y="5985"/>
                  <a:pt x="55658" y="5859"/>
                </a:cubicBezTo>
                <a:cubicBezTo>
                  <a:pt x="56432" y="5567"/>
                  <a:pt x="57227" y="5253"/>
                  <a:pt x="58001" y="4981"/>
                </a:cubicBezTo>
                <a:cubicBezTo>
                  <a:pt x="58650" y="4751"/>
                  <a:pt x="59319" y="4520"/>
                  <a:pt x="59968" y="4311"/>
                </a:cubicBezTo>
                <a:cubicBezTo>
                  <a:pt x="60282" y="4207"/>
                  <a:pt x="60596" y="4123"/>
                  <a:pt x="60909" y="4018"/>
                </a:cubicBezTo>
                <a:cubicBezTo>
                  <a:pt x="61056" y="3976"/>
                  <a:pt x="61244" y="3914"/>
                  <a:pt x="61412" y="3872"/>
                </a:cubicBezTo>
                <a:cubicBezTo>
                  <a:pt x="61663" y="3788"/>
                  <a:pt x="61935" y="3704"/>
                  <a:pt x="62207" y="3663"/>
                </a:cubicBezTo>
                <a:lnTo>
                  <a:pt x="62583" y="3663"/>
                </a:lnTo>
                <a:cubicBezTo>
                  <a:pt x="62604" y="3725"/>
                  <a:pt x="62604" y="3788"/>
                  <a:pt x="62625" y="3872"/>
                </a:cubicBezTo>
                <a:lnTo>
                  <a:pt x="62625" y="4144"/>
                </a:lnTo>
                <a:cubicBezTo>
                  <a:pt x="62521" y="4667"/>
                  <a:pt x="62374" y="5169"/>
                  <a:pt x="62207" y="5692"/>
                </a:cubicBezTo>
                <a:cubicBezTo>
                  <a:pt x="62144" y="5964"/>
                  <a:pt x="62060" y="6215"/>
                  <a:pt x="61956" y="6487"/>
                </a:cubicBezTo>
                <a:cubicBezTo>
                  <a:pt x="61935" y="6550"/>
                  <a:pt x="61893" y="6634"/>
                  <a:pt x="61851" y="6717"/>
                </a:cubicBezTo>
                <a:cubicBezTo>
                  <a:pt x="61788" y="6843"/>
                  <a:pt x="61788" y="6968"/>
                  <a:pt x="61788" y="7115"/>
                </a:cubicBezTo>
                <a:cubicBezTo>
                  <a:pt x="61788" y="7157"/>
                  <a:pt x="61830" y="7220"/>
                  <a:pt x="61830" y="7282"/>
                </a:cubicBezTo>
                <a:cubicBezTo>
                  <a:pt x="61830" y="7366"/>
                  <a:pt x="61851" y="7429"/>
                  <a:pt x="61872" y="7492"/>
                </a:cubicBezTo>
                <a:cubicBezTo>
                  <a:pt x="61893" y="7638"/>
                  <a:pt x="61977" y="7743"/>
                  <a:pt x="62039" y="7868"/>
                </a:cubicBezTo>
                <a:cubicBezTo>
                  <a:pt x="62060" y="7889"/>
                  <a:pt x="62081" y="7910"/>
                  <a:pt x="62081" y="7952"/>
                </a:cubicBezTo>
                <a:cubicBezTo>
                  <a:pt x="62144" y="8015"/>
                  <a:pt x="62186" y="8077"/>
                  <a:pt x="62269" y="8119"/>
                </a:cubicBezTo>
                <a:cubicBezTo>
                  <a:pt x="62395" y="8224"/>
                  <a:pt x="62500" y="8287"/>
                  <a:pt x="62667" y="8328"/>
                </a:cubicBezTo>
                <a:cubicBezTo>
                  <a:pt x="62859" y="8392"/>
                  <a:pt x="63075" y="8420"/>
                  <a:pt x="63278" y="8420"/>
                </a:cubicBezTo>
                <a:cubicBezTo>
                  <a:pt x="63341" y="8420"/>
                  <a:pt x="63403" y="8417"/>
                  <a:pt x="63462" y="8412"/>
                </a:cubicBezTo>
                <a:cubicBezTo>
                  <a:pt x="63734" y="8391"/>
                  <a:pt x="63985" y="8328"/>
                  <a:pt x="64257" y="8287"/>
                </a:cubicBezTo>
                <a:cubicBezTo>
                  <a:pt x="64487" y="8224"/>
                  <a:pt x="64759" y="8182"/>
                  <a:pt x="64990" y="8119"/>
                </a:cubicBezTo>
                <a:cubicBezTo>
                  <a:pt x="65596" y="7994"/>
                  <a:pt x="66161" y="7784"/>
                  <a:pt x="66747" y="7575"/>
                </a:cubicBezTo>
                <a:cubicBezTo>
                  <a:pt x="67856" y="7157"/>
                  <a:pt x="68965" y="6738"/>
                  <a:pt x="70053" y="6299"/>
                </a:cubicBezTo>
                <a:cubicBezTo>
                  <a:pt x="71580" y="5671"/>
                  <a:pt x="73150" y="5085"/>
                  <a:pt x="74656" y="4520"/>
                </a:cubicBezTo>
                <a:cubicBezTo>
                  <a:pt x="75054" y="4353"/>
                  <a:pt x="75451" y="4207"/>
                  <a:pt x="75870" y="4081"/>
                </a:cubicBezTo>
                <a:cubicBezTo>
                  <a:pt x="76372" y="3893"/>
                  <a:pt x="76853" y="3683"/>
                  <a:pt x="77355" y="3516"/>
                </a:cubicBezTo>
                <a:lnTo>
                  <a:pt x="77355" y="3516"/>
                </a:lnTo>
                <a:cubicBezTo>
                  <a:pt x="76581" y="3600"/>
                  <a:pt x="75702" y="3809"/>
                  <a:pt x="74824" y="3976"/>
                </a:cubicBezTo>
                <a:cubicBezTo>
                  <a:pt x="74091" y="4123"/>
                  <a:pt x="73380" y="4248"/>
                  <a:pt x="72648" y="4416"/>
                </a:cubicBezTo>
                <a:cubicBezTo>
                  <a:pt x="71832" y="4604"/>
                  <a:pt x="71036" y="4771"/>
                  <a:pt x="70220" y="5023"/>
                </a:cubicBezTo>
                <a:cubicBezTo>
                  <a:pt x="69279" y="5274"/>
                  <a:pt x="68337" y="5567"/>
                  <a:pt x="67375" y="5880"/>
                </a:cubicBezTo>
                <a:cubicBezTo>
                  <a:pt x="66684" y="6090"/>
                  <a:pt x="66015" y="6341"/>
                  <a:pt x="65324" y="6550"/>
                </a:cubicBezTo>
                <a:cubicBezTo>
                  <a:pt x="64990" y="6655"/>
                  <a:pt x="64613" y="6738"/>
                  <a:pt x="64257" y="6822"/>
                </a:cubicBezTo>
                <a:cubicBezTo>
                  <a:pt x="63964" y="6864"/>
                  <a:pt x="63692" y="6948"/>
                  <a:pt x="63420" y="7010"/>
                </a:cubicBezTo>
                <a:lnTo>
                  <a:pt x="63148" y="7010"/>
                </a:lnTo>
                <a:cubicBezTo>
                  <a:pt x="63190" y="6906"/>
                  <a:pt x="63232" y="6759"/>
                  <a:pt x="63253" y="6655"/>
                </a:cubicBezTo>
                <a:cubicBezTo>
                  <a:pt x="63274" y="6529"/>
                  <a:pt x="63337" y="6424"/>
                  <a:pt x="63357" y="6299"/>
                </a:cubicBezTo>
                <a:cubicBezTo>
                  <a:pt x="63462" y="5922"/>
                  <a:pt x="63567" y="5546"/>
                  <a:pt x="63671" y="5169"/>
                </a:cubicBezTo>
                <a:cubicBezTo>
                  <a:pt x="63734" y="4918"/>
                  <a:pt x="63776" y="4646"/>
                  <a:pt x="63839" y="4416"/>
                </a:cubicBezTo>
                <a:cubicBezTo>
                  <a:pt x="63860" y="4290"/>
                  <a:pt x="63860" y="4144"/>
                  <a:pt x="63860" y="3997"/>
                </a:cubicBezTo>
                <a:cubicBezTo>
                  <a:pt x="63860" y="3872"/>
                  <a:pt x="63839" y="3725"/>
                  <a:pt x="63797" y="3600"/>
                </a:cubicBezTo>
                <a:cubicBezTo>
                  <a:pt x="63776" y="3391"/>
                  <a:pt x="63671" y="3160"/>
                  <a:pt x="63567" y="2972"/>
                </a:cubicBezTo>
                <a:cubicBezTo>
                  <a:pt x="63504" y="2867"/>
                  <a:pt x="63420" y="2763"/>
                  <a:pt x="63274" y="2679"/>
                </a:cubicBezTo>
                <a:cubicBezTo>
                  <a:pt x="63148" y="2616"/>
                  <a:pt x="63023" y="2554"/>
                  <a:pt x="62897" y="2533"/>
                </a:cubicBezTo>
                <a:cubicBezTo>
                  <a:pt x="62793" y="2512"/>
                  <a:pt x="62667" y="2512"/>
                  <a:pt x="62521" y="2470"/>
                </a:cubicBezTo>
                <a:lnTo>
                  <a:pt x="62186" y="2470"/>
                </a:lnTo>
                <a:cubicBezTo>
                  <a:pt x="61893" y="2512"/>
                  <a:pt x="61621" y="2574"/>
                  <a:pt x="61328" y="2679"/>
                </a:cubicBezTo>
                <a:cubicBezTo>
                  <a:pt x="61119" y="2763"/>
                  <a:pt x="60909" y="2826"/>
                  <a:pt x="60658" y="2867"/>
                </a:cubicBezTo>
                <a:cubicBezTo>
                  <a:pt x="60303" y="2972"/>
                  <a:pt x="59926" y="3077"/>
                  <a:pt x="59570" y="3202"/>
                </a:cubicBezTo>
                <a:cubicBezTo>
                  <a:pt x="58796" y="3474"/>
                  <a:pt x="58001" y="3704"/>
                  <a:pt x="57227" y="3997"/>
                </a:cubicBezTo>
                <a:cubicBezTo>
                  <a:pt x="56243" y="4332"/>
                  <a:pt x="55302" y="4667"/>
                  <a:pt x="54339" y="5023"/>
                </a:cubicBezTo>
                <a:cubicBezTo>
                  <a:pt x="53461" y="5336"/>
                  <a:pt x="52561" y="5650"/>
                  <a:pt x="51682" y="5901"/>
                </a:cubicBezTo>
                <a:cubicBezTo>
                  <a:pt x="51117" y="6090"/>
                  <a:pt x="50552" y="6215"/>
                  <a:pt x="50008" y="6383"/>
                </a:cubicBezTo>
                <a:cubicBezTo>
                  <a:pt x="49443" y="6529"/>
                  <a:pt x="48878" y="6655"/>
                  <a:pt x="48292" y="6738"/>
                </a:cubicBezTo>
                <a:cubicBezTo>
                  <a:pt x="47916" y="6794"/>
                  <a:pt x="47521" y="6822"/>
                  <a:pt x="47119" y="6822"/>
                </a:cubicBezTo>
                <a:cubicBezTo>
                  <a:pt x="46919" y="6822"/>
                  <a:pt x="46716" y="6815"/>
                  <a:pt x="46514" y="6801"/>
                </a:cubicBezTo>
                <a:cubicBezTo>
                  <a:pt x="46347" y="6759"/>
                  <a:pt x="46158" y="6717"/>
                  <a:pt x="45991" y="6655"/>
                </a:cubicBezTo>
                <a:cubicBezTo>
                  <a:pt x="45886" y="6613"/>
                  <a:pt x="45782" y="6550"/>
                  <a:pt x="45677" y="6466"/>
                </a:cubicBezTo>
                <a:cubicBezTo>
                  <a:pt x="45614" y="6404"/>
                  <a:pt x="45531" y="6341"/>
                  <a:pt x="45447" y="6278"/>
                </a:cubicBezTo>
                <a:cubicBezTo>
                  <a:pt x="45426" y="6236"/>
                  <a:pt x="45405" y="6194"/>
                  <a:pt x="45405" y="6173"/>
                </a:cubicBezTo>
                <a:cubicBezTo>
                  <a:pt x="45342" y="6006"/>
                  <a:pt x="45321" y="5818"/>
                  <a:pt x="45300" y="5671"/>
                </a:cubicBezTo>
                <a:cubicBezTo>
                  <a:pt x="45259" y="5357"/>
                  <a:pt x="45259" y="5043"/>
                  <a:pt x="45259" y="4751"/>
                </a:cubicBezTo>
                <a:cubicBezTo>
                  <a:pt x="45259" y="4458"/>
                  <a:pt x="45259" y="4186"/>
                  <a:pt x="45238" y="3893"/>
                </a:cubicBezTo>
                <a:cubicBezTo>
                  <a:pt x="45238" y="3453"/>
                  <a:pt x="45217" y="3035"/>
                  <a:pt x="45154" y="2574"/>
                </a:cubicBezTo>
                <a:cubicBezTo>
                  <a:pt x="45091" y="2030"/>
                  <a:pt x="44987" y="1466"/>
                  <a:pt x="44673" y="963"/>
                </a:cubicBezTo>
                <a:cubicBezTo>
                  <a:pt x="44589" y="859"/>
                  <a:pt x="44505" y="754"/>
                  <a:pt x="44401" y="650"/>
                </a:cubicBezTo>
                <a:cubicBezTo>
                  <a:pt x="44296" y="545"/>
                  <a:pt x="44191" y="461"/>
                  <a:pt x="44087" y="378"/>
                </a:cubicBezTo>
                <a:cubicBezTo>
                  <a:pt x="43878" y="231"/>
                  <a:pt x="43647" y="126"/>
                  <a:pt x="43417" y="43"/>
                </a:cubicBezTo>
                <a:cubicBezTo>
                  <a:pt x="43271" y="22"/>
                  <a:pt x="43145" y="22"/>
                  <a:pt x="4302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885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4"/>
          <p:cNvSpPr/>
          <p:nvPr/>
        </p:nvSpPr>
        <p:spPr>
          <a:xfrm>
            <a:off x="5273754" y="1701026"/>
            <a:ext cx="630900" cy="63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4"/>
          <p:cNvSpPr/>
          <p:nvPr/>
        </p:nvSpPr>
        <p:spPr>
          <a:xfrm>
            <a:off x="5273754" y="2769538"/>
            <a:ext cx="630900" cy="63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4"/>
          <p:cNvSpPr/>
          <p:nvPr/>
        </p:nvSpPr>
        <p:spPr>
          <a:xfrm>
            <a:off x="5273754" y="3838051"/>
            <a:ext cx="630900" cy="63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34"/>
          <p:cNvSpPr/>
          <p:nvPr/>
        </p:nvSpPr>
        <p:spPr>
          <a:xfrm>
            <a:off x="5273754" y="632513"/>
            <a:ext cx="630900" cy="63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4"/>
          <p:cNvSpPr txBox="1">
            <a:spLocks noGrp="1"/>
          </p:cNvSpPr>
          <p:nvPr>
            <p:ph type="title"/>
          </p:nvPr>
        </p:nvSpPr>
        <p:spPr>
          <a:xfrm>
            <a:off x="1513125" y="1893750"/>
            <a:ext cx="1993500" cy="110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65" name="Google Shape;865;p34"/>
          <p:cNvSpPr txBox="1">
            <a:spLocks noGrp="1"/>
          </p:cNvSpPr>
          <p:nvPr>
            <p:ph type="subTitle" idx="1"/>
          </p:nvPr>
        </p:nvSpPr>
        <p:spPr>
          <a:xfrm>
            <a:off x="6119527" y="425358"/>
            <a:ext cx="2046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myService</a:t>
            </a:r>
            <a:endParaRPr dirty="0"/>
          </a:p>
        </p:txBody>
      </p:sp>
      <p:sp>
        <p:nvSpPr>
          <p:cNvPr id="866" name="Google Shape;866;p34"/>
          <p:cNvSpPr txBox="1">
            <a:spLocks noGrp="1"/>
          </p:cNvSpPr>
          <p:nvPr>
            <p:ph type="title" idx="2"/>
          </p:nvPr>
        </p:nvSpPr>
        <p:spPr>
          <a:xfrm>
            <a:off x="5229300" y="716400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67" name="Google Shape;867;p34"/>
          <p:cNvSpPr txBox="1">
            <a:spLocks noGrp="1"/>
          </p:cNvSpPr>
          <p:nvPr>
            <p:ph type="subTitle" idx="3"/>
          </p:nvPr>
        </p:nvSpPr>
        <p:spPr>
          <a:xfrm>
            <a:off x="6119527" y="792148"/>
            <a:ext cx="2331298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creating a new Cmdlets?</a:t>
            </a:r>
            <a:endParaRPr dirty="0"/>
          </a:p>
        </p:txBody>
      </p:sp>
      <p:sp>
        <p:nvSpPr>
          <p:cNvPr id="868" name="Google Shape;868;p34"/>
          <p:cNvSpPr txBox="1">
            <a:spLocks noGrp="1"/>
          </p:cNvSpPr>
          <p:nvPr>
            <p:ph type="subTitle" idx="4"/>
          </p:nvPr>
        </p:nvSpPr>
        <p:spPr>
          <a:xfrm>
            <a:off x="6119527" y="1482252"/>
            <a:ext cx="2046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Functions</a:t>
            </a:r>
            <a:endParaRPr dirty="0"/>
          </a:p>
        </p:txBody>
      </p:sp>
      <p:sp>
        <p:nvSpPr>
          <p:cNvPr id="869" name="Google Shape;869;p34"/>
          <p:cNvSpPr txBox="1">
            <a:spLocks noGrp="1"/>
          </p:cNvSpPr>
          <p:nvPr>
            <p:ph type="title" idx="5"/>
          </p:nvPr>
        </p:nvSpPr>
        <p:spPr>
          <a:xfrm>
            <a:off x="5229300" y="1781930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0" name="Google Shape;870;p34"/>
          <p:cNvSpPr txBox="1">
            <a:spLocks noGrp="1"/>
          </p:cNvSpPr>
          <p:nvPr>
            <p:ph type="subTitle" idx="6"/>
          </p:nvPr>
        </p:nvSpPr>
        <p:spPr>
          <a:xfrm>
            <a:off x="6119527" y="1853908"/>
            <a:ext cx="2261774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the function</a:t>
            </a:r>
            <a:endParaRPr dirty="0"/>
          </a:p>
        </p:txBody>
      </p:sp>
      <p:sp>
        <p:nvSpPr>
          <p:cNvPr id="871" name="Google Shape;871;p34"/>
          <p:cNvSpPr txBox="1">
            <a:spLocks noGrp="1"/>
          </p:cNvSpPr>
          <p:nvPr>
            <p:ph type="subTitle" idx="7"/>
          </p:nvPr>
        </p:nvSpPr>
        <p:spPr>
          <a:xfrm>
            <a:off x="6119527" y="2539146"/>
            <a:ext cx="2046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Module</a:t>
            </a:r>
            <a:endParaRPr dirty="0"/>
          </a:p>
        </p:txBody>
      </p:sp>
      <p:sp>
        <p:nvSpPr>
          <p:cNvPr id="872" name="Google Shape;872;p34"/>
          <p:cNvSpPr txBox="1">
            <a:spLocks noGrp="1"/>
          </p:cNvSpPr>
          <p:nvPr>
            <p:ph type="title" idx="8"/>
          </p:nvPr>
        </p:nvSpPr>
        <p:spPr>
          <a:xfrm>
            <a:off x="5229300" y="2847460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873" name="Google Shape;873;p34"/>
          <p:cNvSpPr txBox="1">
            <a:spLocks noGrp="1"/>
          </p:cNvSpPr>
          <p:nvPr>
            <p:ph type="subTitle" idx="9"/>
          </p:nvPr>
        </p:nvSpPr>
        <p:spPr>
          <a:xfrm>
            <a:off x="6119527" y="2934606"/>
            <a:ext cx="2200479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use</a:t>
            </a:r>
            <a:endParaRPr dirty="0"/>
          </a:p>
        </p:txBody>
      </p:sp>
      <p:sp>
        <p:nvSpPr>
          <p:cNvPr id="874" name="Google Shape;874;p34"/>
          <p:cNvSpPr txBox="1">
            <a:spLocks noGrp="1"/>
          </p:cNvSpPr>
          <p:nvPr>
            <p:ph type="subTitle" idx="13"/>
          </p:nvPr>
        </p:nvSpPr>
        <p:spPr>
          <a:xfrm>
            <a:off x="6119527" y="3596040"/>
            <a:ext cx="20469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Next?</a:t>
            </a:r>
            <a:endParaRPr dirty="0"/>
          </a:p>
        </p:txBody>
      </p:sp>
      <p:sp>
        <p:nvSpPr>
          <p:cNvPr id="875" name="Google Shape;875;p34"/>
          <p:cNvSpPr txBox="1">
            <a:spLocks noGrp="1"/>
          </p:cNvSpPr>
          <p:nvPr>
            <p:ph type="title" idx="14"/>
          </p:nvPr>
        </p:nvSpPr>
        <p:spPr>
          <a:xfrm>
            <a:off x="5229300" y="3912989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76" name="Google Shape;876;p34"/>
          <p:cNvSpPr txBox="1">
            <a:spLocks noGrp="1"/>
          </p:cNvSpPr>
          <p:nvPr>
            <p:ph type="subTitle" idx="15"/>
          </p:nvPr>
        </p:nvSpPr>
        <p:spPr>
          <a:xfrm>
            <a:off x="6119527" y="3977428"/>
            <a:ext cx="2233026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 for the next version</a:t>
            </a:r>
            <a:endParaRPr dirty="0"/>
          </a:p>
        </p:txBody>
      </p:sp>
      <p:sp>
        <p:nvSpPr>
          <p:cNvPr id="877" name="Google Shape;877;p34"/>
          <p:cNvSpPr/>
          <p:nvPr/>
        </p:nvSpPr>
        <p:spPr>
          <a:xfrm>
            <a:off x="1595475" y="3000150"/>
            <a:ext cx="1753950" cy="125050"/>
          </a:xfrm>
          <a:custGeom>
            <a:avLst/>
            <a:gdLst/>
            <a:ahLst/>
            <a:cxnLst/>
            <a:rect l="l" t="t" r="r" b="b"/>
            <a:pathLst>
              <a:path w="70158" h="5002" extrusionOk="0">
                <a:moveTo>
                  <a:pt x="63671" y="1738"/>
                </a:moveTo>
                <a:cubicBezTo>
                  <a:pt x="63713" y="1821"/>
                  <a:pt x="63755" y="1863"/>
                  <a:pt x="63818" y="1905"/>
                </a:cubicBezTo>
                <a:cubicBezTo>
                  <a:pt x="63671" y="1905"/>
                  <a:pt x="63546" y="1947"/>
                  <a:pt x="63441" y="1947"/>
                </a:cubicBezTo>
                <a:cubicBezTo>
                  <a:pt x="63211" y="1947"/>
                  <a:pt x="62981" y="1968"/>
                  <a:pt x="62751" y="1968"/>
                </a:cubicBezTo>
                <a:cubicBezTo>
                  <a:pt x="61705" y="1989"/>
                  <a:pt x="60679" y="2051"/>
                  <a:pt x="59633" y="2072"/>
                </a:cubicBezTo>
                <a:cubicBezTo>
                  <a:pt x="59152" y="2093"/>
                  <a:pt x="58692" y="2114"/>
                  <a:pt x="58210" y="2114"/>
                </a:cubicBezTo>
                <a:cubicBezTo>
                  <a:pt x="57478" y="2114"/>
                  <a:pt x="56725" y="2156"/>
                  <a:pt x="55992" y="2156"/>
                </a:cubicBezTo>
                <a:cubicBezTo>
                  <a:pt x="54298" y="2177"/>
                  <a:pt x="52624" y="2198"/>
                  <a:pt x="50929" y="2219"/>
                </a:cubicBezTo>
                <a:cubicBezTo>
                  <a:pt x="47623" y="2282"/>
                  <a:pt x="44359" y="2323"/>
                  <a:pt x="41053" y="2386"/>
                </a:cubicBezTo>
                <a:cubicBezTo>
                  <a:pt x="38710" y="2407"/>
                  <a:pt x="36345" y="2491"/>
                  <a:pt x="34002" y="2574"/>
                </a:cubicBezTo>
                <a:cubicBezTo>
                  <a:pt x="30466" y="2679"/>
                  <a:pt x="26909" y="2742"/>
                  <a:pt x="23373" y="2846"/>
                </a:cubicBezTo>
                <a:cubicBezTo>
                  <a:pt x="22682" y="2888"/>
                  <a:pt x="21971" y="2909"/>
                  <a:pt x="21259" y="2951"/>
                </a:cubicBezTo>
                <a:cubicBezTo>
                  <a:pt x="19251" y="3056"/>
                  <a:pt x="17242" y="3139"/>
                  <a:pt x="15212" y="3244"/>
                </a:cubicBezTo>
                <a:cubicBezTo>
                  <a:pt x="13266" y="3349"/>
                  <a:pt x="11279" y="3432"/>
                  <a:pt x="9312" y="3537"/>
                </a:cubicBezTo>
                <a:cubicBezTo>
                  <a:pt x="9124" y="3537"/>
                  <a:pt x="8935" y="3558"/>
                  <a:pt x="8768" y="3558"/>
                </a:cubicBezTo>
                <a:cubicBezTo>
                  <a:pt x="9291" y="3516"/>
                  <a:pt x="9835" y="3474"/>
                  <a:pt x="10358" y="3432"/>
                </a:cubicBezTo>
                <a:cubicBezTo>
                  <a:pt x="12220" y="3307"/>
                  <a:pt x="14062" y="3139"/>
                  <a:pt x="15924" y="3014"/>
                </a:cubicBezTo>
                <a:cubicBezTo>
                  <a:pt x="16572" y="2951"/>
                  <a:pt x="17242" y="2909"/>
                  <a:pt x="17870" y="2846"/>
                </a:cubicBezTo>
                <a:cubicBezTo>
                  <a:pt x="18204" y="2826"/>
                  <a:pt x="18539" y="2805"/>
                  <a:pt x="18853" y="2805"/>
                </a:cubicBezTo>
                <a:cubicBezTo>
                  <a:pt x="20799" y="2700"/>
                  <a:pt x="22724" y="2574"/>
                  <a:pt x="24670" y="2470"/>
                </a:cubicBezTo>
                <a:cubicBezTo>
                  <a:pt x="25026" y="2428"/>
                  <a:pt x="25423" y="2407"/>
                  <a:pt x="25779" y="2386"/>
                </a:cubicBezTo>
                <a:cubicBezTo>
                  <a:pt x="26344" y="2365"/>
                  <a:pt x="26888" y="2323"/>
                  <a:pt x="27411" y="2323"/>
                </a:cubicBezTo>
                <a:lnTo>
                  <a:pt x="33374" y="2093"/>
                </a:lnTo>
                <a:cubicBezTo>
                  <a:pt x="33813" y="2072"/>
                  <a:pt x="34253" y="2072"/>
                  <a:pt x="34671" y="2051"/>
                </a:cubicBezTo>
                <a:lnTo>
                  <a:pt x="35027" y="2051"/>
                </a:lnTo>
                <a:cubicBezTo>
                  <a:pt x="35341" y="2051"/>
                  <a:pt x="35655" y="2051"/>
                  <a:pt x="35927" y="2010"/>
                </a:cubicBezTo>
                <a:cubicBezTo>
                  <a:pt x="37914" y="1968"/>
                  <a:pt x="39944" y="1947"/>
                  <a:pt x="41932" y="1884"/>
                </a:cubicBezTo>
                <a:cubicBezTo>
                  <a:pt x="42832" y="1863"/>
                  <a:pt x="43752" y="1842"/>
                  <a:pt x="44673" y="1842"/>
                </a:cubicBezTo>
                <a:cubicBezTo>
                  <a:pt x="47623" y="1800"/>
                  <a:pt x="50615" y="1779"/>
                  <a:pt x="53565" y="1758"/>
                </a:cubicBezTo>
                <a:cubicBezTo>
                  <a:pt x="56683" y="1758"/>
                  <a:pt x="59675" y="1738"/>
                  <a:pt x="62709" y="1738"/>
                </a:cubicBezTo>
                <a:close/>
                <a:moveTo>
                  <a:pt x="57248" y="1"/>
                </a:moveTo>
                <a:cubicBezTo>
                  <a:pt x="54549" y="1"/>
                  <a:pt x="51891" y="43"/>
                  <a:pt x="49192" y="64"/>
                </a:cubicBezTo>
                <a:cubicBezTo>
                  <a:pt x="47184" y="85"/>
                  <a:pt x="45154" y="105"/>
                  <a:pt x="43145" y="105"/>
                </a:cubicBezTo>
                <a:cubicBezTo>
                  <a:pt x="42267" y="105"/>
                  <a:pt x="41346" y="147"/>
                  <a:pt x="40446" y="168"/>
                </a:cubicBezTo>
                <a:cubicBezTo>
                  <a:pt x="38438" y="210"/>
                  <a:pt x="36429" y="252"/>
                  <a:pt x="34420" y="294"/>
                </a:cubicBezTo>
                <a:cubicBezTo>
                  <a:pt x="33834" y="294"/>
                  <a:pt x="33269" y="315"/>
                  <a:pt x="32684" y="315"/>
                </a:cubicBezTo>
                <a:cubicBezTo>
                  <a:pt x="32349" y="315"/>
                  <a:pt x="32035" y="336"/>
                  <a:pt x="31700" y="336"/>
                </a:cubicBezTo>
                <a:lnTo>
                  <a:pt x="25737" y="587"/>
                </a:lnTo>
                <a:cubicBezTo>
                  <a:pt x="25130" y="608"/>
                  <a:pt x="24523" y="629"/>
                  <a:pt x="23896" y="670"/>
                </a:cubicBezTo>
                <a:cubicBezTo>
                  <a:pt x="23561" y="670"/>
                  <a:pt x="23226" y="691"/>
                  <a:pt x="22870" y="712"/>
                </a:cubicBezTo>
                <a:cubicBezTo>
                  <a:pt x="20883" y="817"/>
                  <a:pt x="18937" y="922"/>
                  <a:pt x="16949" y="1026"/>
                </a:cubicBezTo>
                <a:cubicBezTo>
                  <a:pt x="15924" y="1068"/>
                  <a:pt x="14898" y="1131"/>
                  <a:pt x="13873" y="1214"/>
                </a:cubicBezTo>
                <a:cubicBezTo>
                  <a:pt x="12137" y="1319"/>
                  <a:pt x="10379" y="1424"/>
                  <a:pt x="8642" y="1549"/>
                </a:cubicBezTo>
                <a:cubicBezTo>
                  <a:pt x="7136" y="1654"/>
                  <a:pt x="5608" y="1738"/>
                  <a:pt x="4102" y="1800"/>
                </a:cubicBezTo>
                <a:cubicBezTo>
                  <a:pt x="3872" y="1842"/>
                  <a:pt x="3621" y="1842"/>
                  <a:pt x="3370" y="1863"/>
                </a:cubicBezTo>
                <a:cubicBezTo>
                  <a:pt x="2972" y="1884"/>
                  <a:pt x="2574" y="1884"/>
                  <a:pt x="2198" y="1905"/>
                </a:cubicBezTo>
                <a:cubicBezTo>
                  <a:pt x="1842" y="1947"/>
                  <a:pt x="1507" y="1947"/>
                  <a:pt x="1152" y="1947"/>
                </a:cubicBezTo>
                <a:cubicBezTo>
                  <a:pt x="1110" y="1863"/>
                  <a:pt x="1005" y="1779"/>
                  <a:pt x="942" y="1779"/>
                </a:cubicBezTo>
                <a:cubicBezTo>
                  <a:pt x="691" y="1800"/>
                  <a:pt x="482" y="1842"/>
                  <a:pt x="252" y="1863"/>
                </a:cubicBezTo>
                <a:cubicBezTo>
                  <a:pt x="147" y="1863"/>
                  <a:pt x="43" y="1905"/>
                  <a:pt x="22" y="2051"/>
                </a:cubicBezTo>
                <a:cubicBezTo>
                  <a:pt x="1" y="2177"/>
                  <a:pt x="64" y="2302"/>
                  <a:pt x="168" y="2323"/>
                </a:cubicBezTo>
                <a:cubicBezTo>
                  <a:pt x="273" y="2365"/>
                  <a:pt x="357" y="2386"/>
                  <a:pt x="461" y="2407"/>
                </a:cubicBezTo>
                <a:cubicBezTo>
                  <a:pt x="566" y="2428"/>
                  <a:pt x="650" y="2428"/>
                  <a:pt x="754" y="2428"/>
                </a:cubicBezTo>
                <a:cubicBezTo>
                  <a:pt x="984" y="2554"/>
                  <a:pt x="1256" y="2574"/>
                  <a:pt x="1507" y="2574"/>
                </a:cubicBezTo>
                <a:cubicBezTo>
                  <a:pt x="2072" y="2574"/>
                  <a:pt x="2637" y="2554"/>
                  <a:pt x="3181" y="2512"/>
                </a:cubicBezTo>
                <a:cubicBezTo>
                  <a:pt x="3432" y="2512"/>
                  <a:pt x="3642" y="2491"/>
                  <a:pt x="3872" y="2491"/>
                </a:cubicBezTo>
                <a:lnTo>
                  <a:pt x="6843" y="2344"/>
                </a:lnTo>
                <a:cubicBezTo>
                  <a:pt x="8056" y="2282"/>
                  <a:pt x="9228" y="2198"/>
                  <a:pt x="10442" y="2156"/>
                </a:cubicBezTo>
                <a:cubicBezTo>
                  <a:pt x="12137" y="2051"/>
                  <a:pt x="13831" y="1968"/>
                  <a:pt x="15526" y="1863"/>
                </a:cubicBezTo>
                <a:cubicBezTo>
                  <a:pt x="15924" y="1842"/>
                  <a:pt x="16321" y="1842"/>
                  <a:pt x="16719" y="1821"/>
                </a:cubicBezTo>
                <a:cubicBezTo>
                  <a:pt x="17702" y="1758"/>
                  <a:pt x="18707" y="1717"/>
                  <a:pt x="19690" y="1675"/>
                </a:cubicBezTo>
                <a:cubicBezTo>
                  <a:pt x="20694" y="1633"/>
                  <a:pt x="21678" y="1570"/>
                  <a:pt x="22682" y="1549"/>
                </a:cubicBezTo>
                <a:cubicBezTo>
                  <a:pt x="23059" y="1528"/>
                  <a:pt x="23456" y="1507"/>
                  <a:pt x="23854" y="1507"/>
                </a:cubicBezTo>
                <a:cubicBezTo>
                  <a:pt x="25423" y="1445"/>
                  <a:pt x="27013" y="1403"/>
                  <a:pt x="28583" y="1340"/>
                </a:cubicBezTo>
                <a:cubicBezTo>
                  <a:pt x="29545" y="1319"/>
                  <a:pt x="30528" y="1298"/>
                  <a:pt x="31512" y="1235"/>
                </a:cubicBezTo>
                <a:cubicBezTo>
                  <a:pt x="31909" y="1235"/>
                  <a:pt x="32265" y="1214"/>
                  <a:pt x="32663" y="1214"/>
                </a:cubicBezTo>
                <a:cubicBezTo>
                  <a:pt x="34190" y="1194"/>
                  <a:pt x="35717" y="1152"/>
                  <a:pt x="37245" y="1131"/>
                </a:cubicBezTo>
                <a:cubicBezTo>
                  <a:pt x="38751" y="1110"/>
                  <a:pt x="40258" y="1089"/>
                  <a:pt x="41764" y="1047"/>
                </a:cubicBezTo>
                <a:lnTo>
                  <a:pt x="45928" y="1047"/>
                </a:lnTo>
                <a:cubicBezTo>
                  <a:pt x="47477" y="1047"/>
                  <a:pt x="48983" y="1047"/>
                  <a:pt x="50531" y="1026"/>
                </a:cubicBezTo>
                <a:lnTo>
                  <a:pt x="55428" y="1026"/>
                </a:lnTo>
                <a:cubicBezTo>
                  <a:pt x="53063" y="1047"/>
                  <a:pt x="50678" y="1089"/>
                  <a:pt x="48334" y="1131"/>
                </a:cubicBezTo>
                <a:cubicBezTo>
                  <a:pt x="47330" y="1152"/>
                  <a:pt x="46368" y="1152"/>
                  <a:pt x="45384" y="1194"/>
                </a:cubicBezTo>
                <a:cubicBezTo>
                  <a:pt x="44966" y="1194"/>
                  <a:pt x="44505" y="1194"/>
                  <a:pt x="44087" y="1214"/>
                </a:cubicBezTo>
                <a:cubicBezTo>
                  <a:pt x="42664" y="1235"/>
                  <a:pt x="41241" y="1298"/>
                  <a:pt x="39798" y="1319"/>
                </a:cubicBezTo>
                <a:cubicBezTo>
                  <a:pt x="38166" y="1361"/>
                  <a:pt x="36513" y="1403"/>
                  <a:pt x="34860" y="1445"/>
                </a:cubicBezTo>
                <a:cubicBezTo>
                  <a:pt x="34567" y="1445"/>
                  <a:pt x="34316" y="1466"/>
                  <a:pt x="34023" y="1466"/>
                </a:cubicBezTo>
                <a:cubicBezTo>
                  <a:pt x="33144" y="1528"/>
                  <a:pt x="32265" y="1549"/>
                  <a:pt x="31386" y="1612"/>
                </a:cubicBezTo>
                <a:lnTo>
                  <a:pt x="26051" y="1842"/>
                </a:lnTo>
                <a:cubicBezTo>
                  <a:pt x="25779" y="1842"/>
                  <a:pt x="25528" y="1863"/>
                  <a:pt x="25256" y="1884"/>
                </a:cubicBezTo>
                <a:cubicBezTo>
                  <a:pt x="24398" y="1947"/>
                  <a:pt x="23519" y="2030"/>
                  <a:pt x="22640" y="2072"/>
                </a:cubicBezTo>
                <a:cubicBezTo>
                  <a:pt x="21071" y="2177"/>
                  <a:pt x="19544" y="2282"/>
                  <a:pt x="17974" y="2386"/>
                </a:cubicBezTo>
                <a:cubicBezTo>
                  <a:pt x="17556" y="2407"/>
                  <a:pt x="17095" y="2470"/>
                  <a:pt x="16677" y="2491"/>
                </a:cubicBezTo>
                <a:cubicBezTo>
                  <a:pt x="15694" y="2574"/>
                  <a:pt x="14689" y="2658"/>
                  <a:pt x="13706" y="2763"/>
                </a:cubicBezTo>
                <a:cubicBezTo>
                  <a:pt x="12450" y="2867"/>
                  <a:pt x="11153" y="2972"/>
                  <a:pt x="9898" y="3077"/>
                </a:cubicBezTo>
                <a:cubicBezTo>
                  <a:pt x="8161" y="3223"/>
                  <a:pt x="6383" y="3391"/>
                  <a:pt x="4625" y="3537"/>
                </a:cubicBezTo>
                <a:cubicBezTo>
                  <a:pt x="4207" y="3558"/>
                  <a:pt x="3788" y="3621"/>
                  <a:pt x="3349" y="3642"/>
                </a:cubicBezTo>
                <a:lnTo>
                  <a:pt x="1068" y="3872"/>
                </a:lnTo>
                <a:cubicBezTo>
                  <a:pt x="984" y="3872"/>
                  <a:pt x="901" y="3935"/>
                  <a:pt x="901" y="4039"/>
                </a:cubicBezTo>
                <a:cubicBezTo>
                  <a:pt x="901" y="4123"/>
                  <a:pt x="984" y="4186"/>
                  <a:pt x="1068" y="4186"/>
                </a:cubicBezTo>
                <a:cubicBezTo>
                  <a:pt x="1361" y="4186"/>
                  <a:pt x="1612" y="4227"/>
                  <a:pt x="1905" y="4227"/>
                </a:cubicBezTo>
                <a:cubicBezTo>
                  <a:pt x="1884" y="4290"/>
                  <a:pt x="1842" y="4374"/>
                  <a:pt x="1842" y="4458"/>
                </a:cubicBezTo>
                <a:cubicBezTo>
                  <a:pt x="1842" y="4751"/>
                  <a:pt x="2093" y="5002"/>
                  <a:pt x="2407" y="5002"/>
                </a:cubicBezTo>
                <a:cubicBezTo>
                  <a:pt x="4562" y="4876"/>
                  <a:pt x="6717" y="4709"/>
                  <a:pt x="8893" y="4604"/>
                </a:cubicBezTo>
                <a:cubicBezTo>
                  <a:pt x="10777" y="4541"/>
                  <a:pt x="12660" y="4437"/>
                  <a:pt x="14543" y="4353"/>
                </a:cubicBezTo>
                <a:cubicBezTo>
                  <a:pt x="16593" y="4248"/>
                  <a:pt x="18686" y="4144"/>
                  <a:pt x="20757" y="4060"/>
                </a:cubicBezTo>
                <a:cubicBezTo>
                  <a:pt x="21406" y="4039"/>
                  <a:pt x="22075" y="4018"/>
                  <a:pt x="22724" y="3955"/>
                </a:cubicBezTo>
                <a:cubicBezTo>
                  <a:pt x="22912" y="3955"/>
                  <a:pt x="23080" y="3935"/>
                  <a:pt x="23289" y="3935"/>
                </a:cubicBezTo>
                <a:cubicBezTo>
                  <a:pt x="26637" y="3851"/>
                  <a:pt x="29984" y="3746"/>
                  <a:pt x="33332" y="3663"/>
                </a:cubicBezTo>
                <a:cubicBezTo>
                  <a:pt x="35132" y="3621"/>
                  <a:pt x="36931" y="3558"/>
                  <a:pt x="38710" y="3537"/>
                </a:cubicBezTo>
                <a:cubicBezTo>
                  <a:pt x="39358" y="3516"/>
                  <a:pt x="39986" y="3516"/>
                  <a:pt x="40635" y="3495"/>
                </a:cubicBezTo>
                <a:lnTo>
                  <a:pt x="50908" y="3328"/>
                </a:lnTo>
                <a:lnTo>
                  <a:pt x="55302" y="3244"/>
                </a:lnTo>
                <a:cubicBezTo>
                  <a:pt x="56578" y="3223"/>
                  <a:pt x="57834" y="3223"/>
                  <a:pt x="59068" y="3181"/>
                </a:cubicBezTo>
                <a:cubicBezTo>
                  <a:pt x="60114" y="3139"/>
                  <a:pt x="61140" y="3098"/>
                  <a:pt x="62186" y="3077"/>
                </a:cubicBezTo>
                <a:cubicBezTo>
                  <a:pt x="62709" y="3035"/>
                  <a:pt x="63232" y="3035"/>
                  <a:pt x="63734" y="3014"/>
                </a:cubicBezTo>
                <a:lnTo>
                  <a:pt x="67270" y="2784"/>
                </a:lnTo>
                <a:lnTo>
                  <a:pt x="67270" y="2784"/>
                </a:lnTo>
                <a:cubicBezTo>
                  <a:pt x="67187" y="2888"/>
                  <a:pt x="67187" y="3035"/>
                  <a:pt x="67208" y="3139"/>
                </a:cubicBezTo>
                <a:cubicBezTo>
                  <a:pt x="67228" y="3286"/>
                  <a:pt x="67312" y="3391"/>
                  <a:pt x="67438" y="3432"/>
                </a:cubicBezTo>
                <a:cubicBezTo>
                  <a:pt x="67513" y="3478"/>
                  <a:pt x="67621" y="3512"/>
                  <a:pt x="67715" y="3512"/>
                </a:cubicBezTo>
                <a:cubicBezTo>
                  <a:pt x="67751" y="3512"/>
                  <a:pt x="67785" y="3507"/>
                  <a:pt x="67814" y="3495"/>
                </a:cubicBezTo>
                <a:cubicBezTo>
                  <a:pt x="68065" y="3391"/>
                  <a:pt x="68337" y="3286"/>
                  <a:pt x="68568" y="3181"/>
                </a:cubicBezTo>
                <a:lnTo>
                  <a:pt x="68547" y="3181"/>
                </a:lnTo>
                <a:cubicBezTo>
                  <a:pt x="68568" y="3181"/>
                  <a:pt x="68568" y="3139"/>
                  <a:pt x="68588" y="3139"/>
                </a:cubicBezTo>
                <a:cubicBezTo>
                  <a:pt x="68630" y="3139"/>
                  <a:pt x="68651" y="3118"/>
                  <a:pt x="68651" y="3118"/>
                </a:cubicBezTo>
                <a:lnTo>
                  <a:pt x="68630" y="3118"/>
                </a:lnTo>
                <a:cubicBezTo>
                  <a:pt x="68756" y="3077"/>
                  <a:pt x="68881" y="3014"/>
                  <a:pt x="69049" y="2930"/>
                </a:cubicBezTo>
                <a:cubicBezTo>
                  <a:pt x="69174" y="2888"/>
                  <a:pt x="69321" y="2805"/>
                  <a:pt x="69467" y="2763"/>
                </a:cubicBezTo>
                <a:cubicBezTo>
                  <a:pt x="69614" y="2679"/>
                  <a:pt x="69739" y="2595"/>
                  <a:pt x="69907" y="2512"/>
                </a:cubicBezTo>
                <a:cubicBezTo>
                  <a:pt x="70053" y="2449"/>
                  <a:pt x="70158" y="2240"/>
                  <a:pt x="70158" y="2051"/>
                </a:cubicBezTo>
                <a:cubicBezTo>
                  <a:pt x="70158" y="1947"/>
                  <a:pt x="70137" y="1863"/>
                  <a:pt x="70095" y="1758"/>
                </a:cubicBezTo>
                <a:cubicBezTo>
                  <a:pt x="70011" y="1654"/>
                  <a:pt x="69907" y="1528"/>
                  <a:pt x="69781" y="1507"/>
                </a:cubicBezTo>
                <a:cubicBezTo>
                  <a:pt x="69635" y="1466"/>
                  <a:pt x="69509" y="1445"/>
                  <a:pt x="69384" y="1445"/>
                </a:cubicBezTo>
                <a:lnTo>
                  <a:pt x="69300" y="1445"/>
                </a:lnTo>
                <a:cubicBezTo>
                  <a:pt x="69216" y="1445"/>
                  <a:pt x="69112" y="1445"/>
                  <a:pt x="69049" y="1466"/>
                </a:cubicBezTo>
                <a:cubicBezTo>
                  <a:pt x="68840" y="1507"/>
                  <a:pt x="68651" y="1528"/>
                  <a:pt x="68442" y="1528"/>
                </a:cubicBezTo>
                <a:cubicBezTo>
                  <a:pt x="68275" y="1528"/>
                  <a:pt x="68128" y="1549"/>
                  <a:pt x="67940" y="1549"/>
                </a:cubicBezTo>
                <a:cubicBezTo>
                  <a:pt x="67500" y="1570"/>
                  <a:pt x="67082" y="1612"/>
                  <a:pt x="66643" y="1654"/>
                </a:cubicBezTo>
                <a:cubicBezTo>
                  <a:pt x="66538" y="1654"/>
                  <a:pt x="66392" y="1675"/>
                  <a:pt x="66287" y="1675"/>
                </a:cubicBezTo>
                <a:cubicBezTo>
                  <a:pt x="66350" y="1633"/>
                  <a:pt x="66371" y="1570"/>
                  <a:pt x="66371" y="1528"/>
                </a:cubicBezTo>
                <a:cubicBezTo>
                  <a:pt x="66392" y="1466"/>
                  <a:pt x="66392" y="1424"/>
                  <a:pt x="66392" y="1361"/>
                </a:cubicBezTo>
                <a:cubicBezTo>
                  <a:pt x="66392" y="1340"/>
                  <a:pt x="66392" y="1298"/>
                  <a:pt x="66433" y="1256"/>
                </a:cubicBezTo>
                <a:cubicBezTo>
                  <a:pt x="66433" y="1214"/>
                  <a:pt x="66433" y="1152"/>
                  <a:pt x="66392" y="1131"/>
                </a:cubicBezTo>
                <a:cubicBezTo>
                  <a:pt x="66392" y="1131"/>
                  <a:pt x="66433" y="1131"/>
                  <a:pt x="66433" y="1110"/>
                </a:cubicBezTo>
                <a:cubicBezTo>
                  <a:pt x="66496" y="1047"/>
                  <a:pt x="66580" y="1005"/>
                  <a:pt x="66643" y="901"/>
                </a:cubicBezTo>
                <a:cubicBezTo>
                  <a:pt x="66684" y="817"/>
                  <a:pt x="66705" y="712"/>
                  <a:pt x="66705" y="608"/>
                </a:cubicBezTo>
                <a:cubicBezTo>
                  <a:pt x="66705" y="503"/>
                  <a:pt x="66684" y="419"/>
                  <a:pt x="66643" y="315"/>
                </a:cubicBezTo>
                <a:cubicBezTo>
                  <a:pt x="66601" y="294"/>
                  <a:pt x="66580" y="252"/>
                  <a:pt x="66559" y="210"/>
                </a:cubicBezTo>
                <a:cubicBezTo>
                  <a:pt x="66475" y="147"/>
                  <a:pt x="66392" y="105"/>
                  <a:pt x="66329" y="85"/>
                </a:cubicBezTo>
                <a:cubicBezTo>
                  <a:pt x="66161" y="43"/>
                  <a:pt x="65973" y="1"/>
                  <a:pt x="6580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78" name="Google Shape;878;p34"/>
          <p:cNvGrpSpPr/>
          <p:nvPr/>
        </p:nvGrpSpPr>
        <p:grpSpPr>
          <a:xfrm rot="728172">
            <a:off x="-13385" y="-57729"/>
            <a:ext cx="1784276" cy="1783851"/>
            <a:chOff x="5448300" y="1526500"/>
            <a:chExt cx="1154925" cy="1154650"/>
          </a:xfrm>
        </p:grpSpPr>
        <p:sp>
          <p:nvSpPr>
            <p:cNvPr id="879" name="Google Shape;879;p34"/>
            <p:cNvSpPr/>
            <p:nvPr/>
          </p:nvSpPr>
          <p:spPr>
            <a:xfrm>
              <a:off x="5466750" y="1544975"/>
              <a:ext cx="1136475" cy="1136175"/>
            </a:xfrm>
            <a:custGeom>
              <a:avLst/>
              <a:gdLst/>
              <a:ahLst/>
              <a:cxnLst/>
              <a:rect l="l" t="t" r="r" b="b"/>
              <a:pathLst>
                <a:path w="45459" h="45447" extrusionOk="0">
                  <a:moveTo>
                    <a:pt x="4132" y="11370"/>
                  </a:moveTo>
                  <a:cubicBezTo>
                    <a:pt x="4882" y="11370"/>
                    <a:pt x="5501" y="11990"/>
                    <a:pt x="5501" y="12740"/>
                  </a:cubicBezTo>
                  <a:cubicBezTo>
                    <a:pt x="5501" y="13502"/>
                    <a:pt x="4882" y="14109"/>
                    <a:pt x="4132" y="14109"/>
                  </a:cubicBezTo>
                  <a:cubicBezTo>
                    <a:pt x="3370" y="14109"/>
                    <a:pt x="2762" y="13502"/>
                    <a:pt x="2762" y="12740"/>
                  </a:cubicBezTo>
                  <a:cubicBezTo>
                    <a:pt x="2762" y="11990"/>
                    <a:pt x="3370" y="11370"/>
                    <a:pt x="4132" y="11370"/>
                  </a:cubicBezTo>
                  <a:close/>
                  <a:moveTo>
                    <a:pt x="3334" y="29563"/>
                  </a:moveTo>
                  <a:cubicBezTo>
                    <a:pt x="4084" y="29563"/>
                    <a:pt x="4703" y="30170"/>
                    <a:pt x="4703" y="30932"/>
                  </a:cubicBezTo>
                  <a:cubicBezTo>
                    <a:pt x="4703" y="31694"/>
                    <a:pt x="4096" y="32302"/>
                    <a:pt x="3334" y="32302"/>
                  </a:cubicBezTo>
                  <a:cubicBezTo>
                    <a:pt x="2584" y="32302"/>
                    <a:pt x="1965" y="31694"/>
                    <a:pt x="1965" y="30932"/>
                  </a:cubicBezTo>
                  <a:cubicBezTo>
                    <a:pt x="1965" y="30170"/>
                    <a:pt x="2584" y="29563"/>
                    <a:pt x="3334" y="29563"/>
                  </a:cubicBezTo>
                  <a:close/>
                  <a:moveTo>
                    <a:pt x="1893" y="0"/>
                  </a:moveTo>
                  <a:lnTo>
                    <a:pt x="0" y="43565"/>
                  </a:lnTo>
                  <a:lnTo>
                    <a:pt x="43565" y="45446"/>
                  </a:lnTo>
                  <a:lnTo>
                    <a:pt x="45458" y="1893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5448300" y="1526500"/>
              <a:ext cx="1136175" cy="1135875"/>
            </a:xfrm>
            <a:custGeom>
              <a:avLst/>
              <a:gdLst/>
              <a:ahLst/>
              <a:cxnLst/>
              <a:rect l="l" t="t" r="r" b="b"/>
              <a:pathLst>
                <a:path w="45447" h="45435" extrusionOk="0">
                  <a:moveTo>
                    <a:pt x="4120" y="11371"/>
                  </a:moveTo>
                  <a:cubicBezTo>
                    <a:pt x="4882" y="11371"/>
                    <a:pt x="5489" y="11978"/>
                    <a:pt x="5489" y="12740"/>
                  </a:cubicBezTo>
                  <a:cubicBezTo>
                    <a:pt x="5489" y="13502"/>
                    <a:pt x="4882" y="14110"/>
                    <a:pt x="4120" y="14110"/>
                  </a:cubicBezTo>
                  <a:cubicBezTo>
                    <a:pt x="3358" y="14110"/>
                    <a:pt x="2750" y="13491"/>
                    <a:pt x="2750" y="12740"/>
                  </a:cubicBezTo>
                  <a:cubicBezTo>
                    <a:pt x="2750" y="11978"/>
                    <a:pt x="3358" y="11371"/>
                    <a:pt x="4120" y="11371"/>
                  </a:cubicBezTo>
                  <a:close/>
                  <a:moveTo>
                    <a:pt x="3334" y="29552"/>
                  </a:moveTo>
                  <a:cubicBezTo>
                    <a:pt x="4072" y="29552"/>
                    <a:pt x="4703" y="30171"/>
                    <a:pt x="4703" y="30921"/>
                  </a:cubicBezTo>
                  <a:cubicBezTo>
                    <a:pt x="4703" y="31683"/>
                    <a:pt x="4096" y="32291"/>
                    <a:pt x="3334" y="32291"/>
                  </a:cubicBezTo>
                  <a:cubicBezTo>
                    <a:pt x="2572" y="32291"/>
                    <a:pt x="1965" y="31683"/>
                    <a:pt x="1965" y="30921"/>
                  </a:cubicBezTo>
                  <a:cubicBezTo>
                    <a:pt x="1965" y="30171"/>
                    <a:pt x="2572" y="29552"/>
                    <a:pt x="3334" y="29552"/>
                  </a:cubicBezTo>
                  <a:close/>
                  <a:moveTo>
                    <a:pt x="1893" y="1"/>
                  </a:moveTo>
                  <a:lnTo>
                    <a:pt x="0" y="43566"/>
                  </a:lnTo>
                  <a:lnTo>
                    <a:pt x="43565" y="45435"/>
                  </a:lnTo>
                  <a:lnTo>
                    <a:pt x="45446" y="1882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5448300" y="1526800"/>
              <a:ext cx="185750" cy="1094800"/>
            </a:xfrm>
            <a:custGeom>
              <a:avLst/>
              <a:gdLst/>
              <a:ahLst/>
              <a:cxnLst/>
              <a:rect l="l" t="t" r="r" b="b"/>
              <a:pathLst>
                <a:path w="7430" h="43792" extrusionOk="0">
                  <a:moveTo>
                    <a:pt x="4120" y="11359"/>
                  </a:moveTo>
                  <a:cubicBezTo>
                    <a:pt x="4882" y="11359"/>
                    <a:pt x="5489" y="11966"/>
                    <a:pt x="5489" y="12728"/>
                  </a:cubicBezTo>
                  <a:cubicBezTo>
                    <a:pt x="5489" y="13490"/>
                    <a:pt x="4882" y="14098"/>
                    <a:pt x="4120" y="14098"/>
                  </a:cubicBezTo>
                  <a:cubicBezTo>
                    <a:pt x="3358" y="14098"/>
                    <a:pt x="2750" y="13479"/>
                    <a:pt x="2750" y="12728"/>
                  </a:cubicBezTo>
                  <a:cubicBezTo>
                    <a:pt x="2750" y="11966"/>
                    <a:pt x="3358" y="11359"/>
                    <a:pt x="4120" y="11359"/>
                  </a:cubicBezTo>
                  <a:close/>
                  <a:moveTo>
                    <a:pt x="3334" y="29540"/>
                  </a:moveTo>
                  <a:cubicBezTo>
                    <a:pt x="4072" y="29540"/>
                    <a:pt x="4703" y="30159"/>
                    <a:pt x="4703" y="30909"/>
                  </a:cubicBezTo>
                  <a:cubicBezTo>
                    <a:pt x="4703" y="31671"/>
                    <a:pt x="4096" y="32279"/>
                    <a:pt x="3334" y="32279"/>
                  </a:cubicBezTo>
                  <a:cubicBezTo>
                    <a:pt x="2572" y="32279"/>
                    <a:pt x="1965" y="31671"/>
                    <a:pt x="1965" y="30909"/>
                  </a:cubicBezTo>
                  <a:cubicBezTo>
                    <a:pt x="1965" y="30159"/>
                    <a:pt x="2572" y="29540"/>
                    <a:pt x="3334" y="29540"/>
                  </a:cubicBezTo>
                  <a:close/>
                  <a:moveTo>
                    <a:pt x="1893" y="1"/>
                  </a:moveTo>
                  <a:lnTo>
                    <a:pt x="0" y="43554"/>
                  </a:lnTo>
                  <a:lnTo>
                    <a:pt x="5536" y="43792"/>
                  </a:lnTo>
                  <a:lnTo>
                    <a:pt x="7430" y="239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rgbClr val="AD9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82" name="Google Shape;882;p34"/>
          <p:cNvCxnSpPr/>
          <p:nvPr/>
        </p:nvCxnSpPr>
        <p:spPr>
          <a:xfrm>
            <a:off x="5297375" y="1481770"/>
            <a:ext cx="2901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34"/>
          <p:cNvCxnSpPr/>
          <p:nvPr/>
        </p:nvCxnSpPr>
        <p:spPr>
          <a:xfrm>
            <a:off x="5297375" y="2550282"/>
            <a:ext cx="2901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34"/>
          <p:cNvCxnSpPr/>
          <p:nvPr/>
        </p:nvCxnSpPr>
        <p:spPr>
          <a:xfrm>
            <a:off x="5297375" y="3618795"/>
            <a:ext cx="2901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863;p34">
            <a:extLst>
              <a:ext uri="{FF2B5EF4-FFF2-40B4-BE49-F238E27FC236}">
                <a16:creationId xmlns:a16="http://schemas.microsoft.com/office/drawing/2014/main" id="{A75581C4-C04E-4D31-B1BB-6E5A253790C5}"/>
              </a:ext>
            </a:extLst>
          </p:cNvPr>
          <p:cNvSpPr/>
          <p:nvPr/>
        </p:nvSpPr>
        <p:spPr>
          <a:xfrm rot="953720">
            <a:off x="349711" y="361325"/>
            <a:ext cx="630900" cy="63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866;p34">
            <a:extLst>
              <a:ext uri="{FF2B5EF4-FFF2-40B4-BE49-F238E27FC236}">
                <a16:creationId xmlns:a16="http://schemas.microsoft.com/office/drawing/2014/main" id="{E6F09677-C98E-4857-B5F8-A12F11AB1547}"/>
              </a:ext>
            </a:extLst>
          </p:cNvPr>
          <p:cNvSpPr txBox="1">
            <a:spLocks/>
          </p:cNvSpPr>
          <p:nvPr/>
        </p:nvSpPr>
        <p:spPr>
          <a:xfrm rot="889925">
            <a:off x="313111" y="437150"/>
            <a:ext cx="704100" cy="4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ius"/>
              <a:buNone/>
              <a:defRPr sz="28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r>
              <a:rPr lang="en" dirty="0"/>
              <a:t>00</a:t>
            </a:r>
          </a:p>
        </p:txBody>
      </p:sp>
      <p:sp>
        <p:nvSpPr>
          <p:cNvPr id="29" name="Google Shape;865;p34">
            <a:extLst>
              <a:ext uri="{FF2B5EF4-FFF2-40B4-BE49-F238E27FC236}">
                <a16:creationId xmlns:a16="http://schemas.microsoft.com/office/drawing/2014/main" id="{D2C9F8AC-1358-4359-A508-F0C12E2C02BE}"/>
              </a:ext>
            </a:extLst>
          </p:cNvPr>
          <p:cNvSpPr txBox="1">
            <a:spLocks/>
          </p:cNvSpPr>
          <p:nvPr/>
        </p:nvSpPr>
        <p:spPr>
          <a:xfrm rot="906049">
            <a:off x="876676" y="676000"/>
            <a:ext cx="814798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elius"/>
              <a:buNone/>
              <a:defRPr sz="2000" b="1" i="0" u="none" strike="noStrike" cap="none">
                <a:solidFill>
                  <a:schemeClr val="dk1"/>
                </a:solidFill>
                <a:latin typeface="Delius"/>
                <a:ea typeface="Delius"/>
                <a:cs typeface="Delius"/>
                <a:sym typeface="Delius"/>
              </a:defRPr>
            </a:lvl9pPr>
          </a:lstStyle>
          <a:p>
            <a:pPr marL="0" indent="0"/>
            <a:r>
              <a:rPr lang="en-GB" sz="1600" dirty="0"/>
              <a:t>Whoa!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7"/>
          <p:cNvSpPr/>
          <p:nvPr/>
        </p:nvSpPr>
        <p:spPr>
          <a:xfrm rot="-150228">
            <a:off x="812656" y="1478311"/>
            <a:ext cx="3406152" cy="2383674"/>
          </a:xfrm>
          <a:prstGeom prst="rect">
            <a:avLst/>
          </a:prstGeom>
          <a:solidFill>
            <a:srgbClr val="918C7F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7"/>
          <p:cNvSpPr txBox="1">
            <a:spLocks noGrp="1"/>
          </p:cNvSpPr>
          <p:nvPr>
            <p:ph type="title"/>
          </p:nvPr>
        </p:nvSpPr>
        <p:spPr>
          <a:xfrm>
            <a:off x="5343574" y="1687525"/>
            <a:ext cx="3087351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myService</a:t>
            </a:r>
            <a:endParaRPr sz="3200" dirty="0"/>
          </a:p>
        </p:txBody>
      </p:sp>
      <p:grpSp>
        <p:nvGrpSpPr>
          <p:cNvPr id="939" name="Google Shape;939;p37"/>
          <p:cNvGrpSpPr/>
          <p:nvPr/>
        </p:nvGrpSpPr>
        <p:grpSpPr>
          <a:xfrm>
            <a:off x="5395463" y="832475"/>
            <a:ext cx="751675" cy="744325"/>
            <a:chOff x="5395463" y="832475"/>
            <a:chExt cx="751675" cy="744325"/>
          </a:xfrm>
        </p:grpSpPr>
        <p:sp>
          <p:nvSpPr>
            <p:cNvPr id="940" name="Google Shape;940;p37"/>
            <p:cNvSpPr/>
            <p:nvPr/>
          </p:nvSpPr>
          <p:spPr>
            <a:xfrm>
              <a:off x="5439438" y="869100"/>
              <a:ext cx="707700" cy="707700"/>
            </a:xfrm>
            <a:prstGeom prst="rect">
              <a:avLst/>
            </a:pr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5395463" y="832475"/>
              <a:ext cx="707700" cy="707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37"/>
          <p:cNvSpPr txBox="1">
            <a:spLocks noGrp="1"/>
          </p:cNvSpPr>
          <p:nvPr>
            <p:ph type="title" idx="2"/>
          </p:nvPr>
        </p:nvSpPr>
        <p:spPr>
          <a:xfrm>
            <a:off x="5397275" y="952625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44" name="Google Shape;9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50908">
            <a:off x="764207" y="1415759"/>
            <a:ext cx="3416746" cy="2405393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37"/>
          <p:cNvSpPr/>
          <p:nvPr/>
        </p:nvSpPr>
        <p:spPr>
          <a:xfrm>
            <a:off x="2073675" y="1003925"/>
            <a:ext cx="368544" cy="762853"/>
          </a:xfrm>
          <a:custGeom>
            <a:avLst/>
            <a:gdLst/>
            <a:ahLst/>
            <a:cxnLst/>
            <a:rect l="l" t="t" r="r" b="b"/>
            <a:pathLst>
              <a:path w="5311" h="18967" extrusionOk="0">
                <a:moveTo>
                  <a:pt x="4477" y="0"/>
                </a:moveTo>
                <a:cubicBezTo>
                  <a:pt x="4072" y="155"/>
                  <a:pt x="3405" y="95"/>
                  <a:pt x="3072" y="119"/>
                </a:cubicBezTo>
                <a:cubicBezTo>
                  <a:pt x="2048" y="191"/>
                  <a:pt x="1024" y="262"/>
                  <a:pt x="0" y="274"/>
                </a:cubicBezTo>
                <a:lnTo>
                  <a:pt x="822" y="18967"/>
                </a:lnTo>
                <a:cubicBezTo>
                  <a:pt x="1112" y="18910"/>
                  <a:pt x="1405" y="18894"/>
                  <a:pt x="1697" y="18894"/>
                </a:cubicBezTo>
                <a:cubicBezTo>
                  <a:pt x="2030" y="18894"/>
                  <a:pt x="2364" y="18914"/>
                  <a:pt x="2693" y="18914"/>
                </a:cubicBezTo>
                <a:cubicBezTo>
                  <a:pt x="2796" y="18914"/>
                  <a:pt x="2898" y="18912"/>
                  <a:pt x="3001" y="18907"/>
                </a:cubicBezTo>
                <a:cubicBezTo>
                  <a:pt x="3560" y="18883"/>
                  <a:pt x="4096" y="18776"/>
                  <a:pt x="4644" y="18741"/>
                </a:cubicBezTo>
                <a:cubicBezTo>
                  <a:pt x="4759" y="18733"/>
                  <a:pt x="4906" y="18722"/>
                  <a:pt x="5048" y="18722"/>
                </a:cubicBezTo>
                <a:cubicBezTo>
                  <a:pt x="5141" y="18722"/>
                  <a:pt x="5231" y="18727"/>
                  <a:pt x="5310" y="18741"/>
                </a:cubicBezTo>
                <a:lnTo>
                  <a:pt x="4477" y="0"/>
                </a:lnTo>
                <a:close/>
              </a:path>
            </a:pathLst>
          </a:custGeom>
          <a:solidFill>
            <a:srgbClr val="FFAC58">
              <a:alpha val="72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67;p34">
            <a:extLst>
              <a:ext uri="{FF2B5EF4-FFF2-40B4-BE49-F238E27FC236}">
                <a16:creationId xmlns:a16="http://schemas.microsoft.com/office/drawing/2014/main" id="{278A5B8B-8A43-47C9-AB8D-BBAF907A2F43}"/>
              </a:ext>
            </a:extLst>
          </p:cNvPr>
          <p:cNvSpPr txBox="1">
            <a:spLocks/>
          </p:cNvSpPr>
          <p:nvPr/>
        </p:nvSpPr>
        <p:spPr>
          <a:xfrm>
            <a:off x="6189301" y="832475"/>
            <a:ext cx="2331298" cy="7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Why creating a new Cmdlets?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myService</a:t>
            </a:r>
            <a:endParaRPr dirty="0"/>
          </a:p>
        </p:txBody>
      </p:sp>
      <p:sp>
        <p:nvSpPr>
          <p:cNvPr id="855" name="Google Shape;855;p33"/>
          <p:cNvSpPr txBox="1">
            <a:spLocks noGrp="1"/>
          </p:cNvSpPr>
          <p:nvPr>
            <p:ph type="body" idx="1"/>
          </p:nvPr>
        </p:nvSpPr>
        <p:spPr>
          <a:xfrm>
            <a:off x="713100" y="1044222"/>
            <a:ext cx="7717800" cy="3816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b="1" dirty="0" err="1"/>
              <a:t>myService</a:t>
            </a:r>
            <a:r>
              <a:rPr lang="en-GB" b="1" dirty="0"/>
              <a:t> </a:t>
            </a:r>
            <a:r>
              <a:rPr lang="en-GB" dirty="0"/>
              <a:t>will helps you to get not only the state of the service but also the Process ID, the Start Mode and Required / dependencies services. 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dirty="0"/>
              <a:t>The module contains Eleven (11) Cmdlets.</a:t>
            </a: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200" dirty="0">
                <a:solidFill>
                  <a:srgbClr val="8A2BE2"/>
                </a:solidFill>
                <a:latin typeface="Lucida Console" panose="020B0609040504020204" pitchFamily="49" charset="0"/>
                <a:hlinkClick r:id="rId3"/>
              </a:rPr>
              <a:t>https://github.com/derbassi/powershell/tree/master/myService</a:t>
            </a: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98C304-2D9B-45EC-BE5B-08F6A219B10A}"/>
              </a:ext>
            </a:extLst>
          </p:cNvPr>
          <p:cNvGrpSpPr/>
          <p:nvPr/>
        </p:nvGrpSpPr>
        <p:grpSpPr>
          <a:xfrm>
            <a:off x="2234269" y="604460"/>
            <a:ext cx="623708" cy="593060"/>
            <a:chOff x="5377007" y="2205292"/>
            <a:chExt cx="423069" cy="420507"/>
          </a:xfrm>
        </p:grpSpPr>
        <p:sp>
          <p:nvSpPr>
            <p:cNvPr id="22" name="Google Shape;12109;p84">
              <a:extLst>
                <a:ext uri="{FF2B5EF4-FFF2-40B4-BE49-F238E27FC236}">
                  <a16:creationId xmlns:a16="http://schemas.microsoft.com/office/drawing/2014/main" id="{3573103A-149C-4B91-961F-956F1BCD2752}"/>
                </a:ext>
              </a:extLst>
            </p:cNvPr>
            <p:cNvSpPr/>
            <p:nvPr/>
          </p:nvSpPr>
          <p:spPr>
            <a:xfrm>
              <a:off x="5377007" y="2205292"/>
              <a:ext cx="423069" cy="420507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318;p84">
              <a:extLst>
                <a:ext uri="{FF2B5EF4-FFF2-40B4-BE49-F238E27FC236}">
                  <a16:creationId xmlns:a16="http://schemas.microsoft.com/office/drawing/2014/main" id="{7287837F-6D12-4BB3-9D7D-938C65CE6A8C}"/>
                </a:ext>
              </a:extLst>
            </p:cNvPr>
            <p:cNvSpPr/>
            <p:nvPr/>
          </p:nvSpPr>
          <p:spPr>
            <a:xfrm>
              <a:off x="5596193" y="2292731"/>
              <a:ext cx="107039" cy="126640"/>
            </a:xfrm>
            <a:custGeom>
              <a:avLst/>
              <a:gdLst/>
              <a:ahLst/>
              <a:cxnLst/>
              <a:rect l="l" t="t" r="r" b="b"/>
              <a:pathLst>
                <a:path w="10212" h="12423" extrusionOk="0">
                  <a:moveTo>
                    <a:pt x="4938" y="1172"/>
                  </a:moveTo>
                  <a:cubicBezTo>
                    <a:pt x="7267" y="1172"/>
                    <a:pt x="8610" y="2621"/>
                    <a:pt x="8610" y="3081"/>
                  </a:cubicBezTo>
                  <a:cubicBezTo>
                    <a:pt x="8610" y="3348"/>
                    <a:pt x="8308" y="3471"/>
                    <a:pt x="8102" y="3471"/>
                  </a:cubicBezTo>
                  <a:cubicBezTo>
                    <a:pt x="7867" y="3471"/>
                    <a:pt x="7733" y="3357"/>
                    <a:pt x="7407" y="3026"/>
                  </a:cubicBezTo>
                  <a:cubicBezTo>
                    <a:pt x="6933" y="2541"/>
                    <a:pt x="6282" y="1879"/>
                    <a:pt x="4821" y="1879"/>
                  </a:cubicBezTo>
                  <a:cubicBezTo>
                    <a:pt x="4177" y="1879"/>
                    <a:pt x="3602" y="2046"/>
                    <a:pt x="3162" y="2362"/>
                  </a:cubicBezTo>
                  <a:cubicBezTo>
                    <a:pt x="2687" y="2700"/>
                    <a:pt x="2417" y="3188"/>
                    <a:pt x="2417" y="3701"/>
                  </a:cubicBezTo>
                  <a:cubicBezTo>
                    <a:pt x="2417" y="4145"/>
                    <a:pt x="2603" y="4758"/>
                    <a:pt x="3491" y="5152"/>
                  </a:cubicBezTo>
                  <a:cubicBezTo>
                    <a:pt x="3997" y="5378"/>
                    <a:pt x="4646" y="5506"/>
                    <a:pt x="5334" y="5642"/>
                  </a:cubicBezTo>
                  <a:cubicBezTo>
                    <a:pt x="7566" y="6081"/>
                    <a:pt x="9029" y="6514"/>
                    <a:pt x="9029" y="8449"/>
                  </a:cubicBezTo>
                  <a:cubicBezTo>
                    <a:pt x="9029" y="8455"/>
                    <a:pt x="9029" y="8464"/>
                    <a:pt x="9029" y="8478"/>
                  </a:cubicBezTo>
                  <a:cubicBezTo>
                    <a:pt x="9035" y="8646"/>
                    <a:pt x="9028" y="9518"/>
                    <a:pt x="8347" y="10222"/>
                  </a:cubicBezTo>
                  <a:cubicBezTo>
                    <a:pt x="7688" y="10903"/>
                    <a:pt x="6597" y="11248"/>
                    <a:pt x="5102" y="11252"/>
                  </a:cubicBezTo>
                  <a:cubicBezTo>
                    <a:pt x="2240" y="11250"/>
                    <a:pt x="1171" y="9891"/>
                    <a:pt x="1171" y="9033"/>
                  </a:cubicBezTo>
                  <a:cubicBezTo>
                    <a:pt x="1171" y="8780"/>
                    <a:pt x="1518" y="8672"/>
                    <a:pt x="1656" y="8672"/>
                  </a:cubicBezTo>
                  <a:cubicBezTo>
                    <a:pt x="1844" y="8672"/>
                    <a:pt x="2005" y="8837"/>
                    <a:pt x="2327" y="9212"/>
                  </a:cubicBezTo>
                  <a:cubicBezTo>
                    <a:pt x="2843" y="9813"/>
                    <a:pt x="3551" y="10636"/>
                    <a:pt x="5095" y="10636"/>
                  </a:cubicBezTo>
                  <a:cubicBezTo>
                    <a:pt x="6363" y="10636"/>
                    <a:pt x="7727" y="9881"/>
                    <a:pt x="7727" y="8612"/>
                  </a:cubicBezTo>
                  <a:cubicBezTo>
                    <a:pt x="7727" y="7951"/>
                    <a:pt x="7363" y="7445"/>
                    <a:pt x="6647" y="7109"/>
                  </a:cubicBezTo>
                  <a:cubicBezTo>
                    <a:pt x="6130" y="6866"/>
                    <a:pt x="5472" y="6726"/>
                    <a:pt x="4773" y="6578"/>
                  </a:cubicBezTo>
                  <a:cubicBezTo>
                    <a:pt x="2620" y="6120"/>
                    <a:pt x="1209" y="5683"/>
                    <a:pt x="1209" y="3859"/>
                  </a:cubicBezTo>
                  <a:cubicBezTo>
                    <a:pt x="1209" y="2893"/>
                    <a:pt x="1667" y="2191"/>
                    <a:pt x="2606" y="1711"/>
                  </a:cubicBezTo>
                  <a:cubicBezTo>
                    <a:pt x="3388" y="1313"/>
                    <a:pt x="4350" y="1172"/>
                    <a:pt x="4938" y="1172"/>
                  </a:cubicBezTo>
                  <a:close/>
                  <a:moveTo>
                    <a:pt x="4938" y="1"/>
                  </a:moveTo>
                  <a:cubicBezTo>
                    <a:pt x="2944" y="1"/>
                    <a:pt x="39" y="991"/>
                    <a:pt x="39" y="3861"/>
                  </a:cubicBezTo>
                  <a:cubicBezTo>
                    <a:pt x="39" y="5149"/>
                    <a:pt x="579" y="6129"/>
                    <a:pt x="1644" y="6772"/>
                  </a:cubicBezTo>
                  <a:cubicBezTo>
                    <a:pt x="2505" y="7293"/>
                    <a:pt x="3581" y="7523"/>
                    <a:pt x="4529" y="7724"/>
                  </a:cubicBezTo>
                  <a:cubicBezTo>
                    <a:pt x="5159" y="7857"/>
                    <a:pt x="5755" y="7984"/>
                    <a:pt x="6149" y="8170"/>
                  </a:cubicBezTo>
                  <a:cubicBezTo>
                    <a:pt x="6556" y="8359"/>
                    <a:pt x="6556" y="8518"/>
                    <a:pt x="6556" y="8612"/>
                  </a:cubicBezTo>
                  <a:cubicBezTo>
                    <a:pt x="6556" y="9100"/>
                    <a:pt x="5785" y="9465"/>
                    <a:pt x="5095" y="9465"/>
                  </a:cubicBezTo>
                  <a:cubicBezTo>
                    <a:pt x="4089" y="9465"/>
                    <a:pt x="3664" y="8971"/>
                    <a:pt x="3215" y="8449"/>
                  </a:cubicBezTo>
                  <a:cubicBezTo>
                    <a:pt x="2833" y="8005"/>
                    <a:pt x="2401" y="7501"/>
                    <a:pt x="1656" y="7501"/>
                  </a:cubicBezTo>
                  <a:cubicBezTo>
                    <a:pt x="860" y="7501"/>
                    <a:pt x="0" y="8087"/>
                    <a:pt x="0" y="9035"/>
                  </a:cubicBezTo>
                  <a:cubicBezTo>
                    <a:pt x="0" y="10459"/>
                    <a:pt x="1462" y="12423"/>
                    <a:pt x="5104" y="12423"/>
                  </a:cubicBezTo>
                  <a:cubicBezTo>
                    <a:pt x="6926" y="12419"/>
                    <a:pt x="8301" y="11954"/>
                    <a:pt x="9187" y="11036"/>
                  </a:cubicBezTo>
                  <a:cubicBezTo>
                    <a:pt x="10167" y="10024"/>
                    <a:pt x="10211" y="8803"/>
                    <a:pt x="10200" y="8442"/>
                  </a:cubicBezTo>
                  <a:cubicBezTo>
                    <a:pt x="10199" y="7101"/>
                    <a:pt x="9638" y="6090"/>
                    <a:pt x="8536" y="5435"/>
                  </a:cubicBezTo>
                  <a:cubicBezTo>
                    <a:pt x="7642" y="4904"/>
                    <a:pt x="6537" y="4685"/>
                    <a:pt x="5560" y="4492"/>
                  </a:cubicBezTo>
                  <a:cubicBezTo>
                    <a:pt x="4939" y="4370"/>
                    <a:pt x="4354" y="4255"/>
                    <a:pt x="3966" y="4084"/>
                  </a:cubicBezTo>
                  <a:cubicBezTo>
                    <a:pt x="3588" y="3916"/>
                    <a:pt x="3588" y="3781"/>
                    <a:pt x="3588" y="3703"/>
                  </a:cubicBezTo>
                  <a:cubicBezTo>
                    <a:pt x="3588" y="3429"/>
                    <a:pt x="4016" y="3050"/>
                    <a:pt x="4821" y="3050"/>
                  </a:cubicBezTo>
                  <a:cubicBezTo>
                    <a:pt x="5790" y="3050"/>
                    <a:pt x="6153" y="3418"/>
                    <a:pt x="6570" y="3847"/>
                  </a:cubicBezTo>
                  <a:cubicBezTo>
                    <a:pt x="6921" y="4202"/>
                    <a:pt x="7354" y="4644"/>
                    <a:pt x="8102" y="4644"/>
                  </a:cubicBezTo>
                  <a:cubicBezTo>
                    <a:pt x="8966" y="4644"/>
                    <a:pt x="9781" y="4016"/>
                    <a:pt x="9781" y="3082"/>
                  </a:cubicBezTo>
                  <a:cubicBezTo>
                    <a:pt x="9781" y="1768"/>
                    <a:pt x="7722" y="1"/>
                    <a:pt x="493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019090-7E57-41B7-B4ED-A3283B351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803" y="3200400"/>
            <a:ext cx="3700348" cy="1426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0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34380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Verb naming recommendation </a:t>
            </a:r>
            <a:r>
              <a:rPr lang="en" dirty="0"/>
              <a:t>?</a:t>
            </a:r>
            <a:endParaRPr dirty="0"/>
          </a:p>
        </p:txBody>
      </p:sp>
      <p:sp>
        <p:nvSpPr>
          <p:cNvPr id="975" name="Google Shape;975;p40"/>
          <p:cNvSpPr txBox="1">
            <a:spLocks noGrp="1"/>
          </p:cNvSpPr>
          <p:nvPr>
            <p:ph type="subTitle" idx="1"/>
          </p:nvPr>
        </p:nvSpPr>
        <p:spPr>
          <a:xfrm>
            <a:off x="6019483" y="612134"/>
            <a:ext cx="23226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Get, Start, Stop</a:t>
            </a:r>
            <a:endParaRPr dirty="0"/>
          </a:p>
        </p:txBody>
      </p:sp>
      <p:sp>
        <p:nvSpPr>
          <p:cNvPr id="976" name="Google Shape;976;p40"/>
          <p:cNvSpPr txBox="1">
            <a:spLocks noGrp="1"/>
          </p:cNvSpPr>
          <p:nvPr>
            <p:ph type="subTitle" idx="2"/>
          </p:nvPr>
        </p:nvSpPr>
        <p:spPr>
          <a:xfrm>
            <a:off x="6019483" y="981884"/>
            <a:ext cx="244317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Specifies an action that retrieves a resource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Initiates an operation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Discontinues an activity</a:t>
            </a:r>
            <a:endParaRPr sz="1100" dirty="0"/>
          </a:p>
        </p:txBody>
      </p:sp>
      <p:sp>
        <p:nvSpPr>
          <p:cNvPr id="977" name="Google Shape;977;p40"/>
          <p:cNvSpPr txBox="1">
            <a:spLocks noGrp="1"/>
          </p:cNvSpPr>
          <p:nvPr>
            <p:ph type="subTitle" idx="3"/>
          </p:nvPr>
        </p:nvSpPr>
        <p:spPr>
          <a:xfrm>
            <a:off x="6019483" y="1929079"/>
            <a:ext cx="23226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</a:t>
            </a:r>
            <a:endParaRPr dirty="0"/>
          </a:p>
        </p:txBody>
      </p:sp>
      <p:sp>
        <p:nvSpPr>
          <p:cNvPr id="978" name="Google Shape;978;p40"/>
          <p:cNvSpPr txBox="1">
            <a:spLocks noGrp="1"/>
          </p:cNvSpPr>
          <p:nvPr>
            <p:ph type="subTitle" idx="4"/>
          </p:nvPr>
        </p:nvSpPr>
        <p:spPr>
          <a:xfrm>
            <a:off x="6019483" y="2298829"/>
            <a:ext cx="23226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Modify the actual state</a:t>
            </a:r>
            <a:endParaRPr dirty="0"/>
          </a:p>
        </p:txBody>
      </p:sp>
      <p:sp>
        <p:nvSpPr>
          <p:cNvPr id="979" name="Google Shape;979;p40"/>
          <p:cNvSpPr txBox="1">
            <a:spLocks noGrp="1"/>
          </p:cNvSpPr>
          <p:nvPr>
            <p:ph type="subTitle" idx="5"/>
          </p:nvPr>
        </p:nvSpPr>
        <p:spPr>
          <a:xfrm>
            <a:off x="6019483" y="3238729"/>
            <a:ext cx="23226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Export</a:t>
            </a:r>
            <a:endParaRPr dirty="0"/>
          </a:p>
        </p:txBody>
      </p:sp>
      <p:sp>
        <p:nvSpPr>
          <p:cNvPr id="980" name="Google Shape;980;p40"/>
          <p:cNvSpPr txBox="1">
            <a:spLocks noGrp="1"/>
          </p:cNvSpPr>
          <p:nvPr>
            <p:ph type="subTitle" idx="6"/>
          </p:nvPr>
        </p:nvSpPr>
        <p:spPr>
          <a:xfrm>
            <a:off x="6019483" y="3608479"/>
            <a:ext cx="2322600" cy="8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Encapsulates the primary input into a persistent data store, such as a file, or into an interchange format. </a:t>
            </a:r>
            <a:endParaRPr sz="1200" dirty="0"/>
          </a:p>
        </p:txBody>
      </p:sp>
      <p:sp>
        <p:nvSpPr>
          <p:cNvPr id="981" name="Google Shape;981;p40"/>
          <p:cNvSpPr/>
          <p:nvPr/>
        </p:nvSpPr>
        <p:spPr>
          <a:xfrm>
            <a:off x="5235188" y="898538"/>
            <a:ext cx="707700" cy="707700"/>
          </a:xfrm>
          <a:prstGeom prst="rect">
            <a:avLst/>
          </a:prstGeom>
          <a:solidFill>
            <a:srgbClr val="918C7F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0"/>
          <p:cNvSpPr/>
          <p:nvPr/>
        </p:nvSpPr>
        <p:spPr>
          <a:xfrm>
            <a:off x="5191213" y="861913"/>
            <a:ext cx="707700" cy="7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40"/>
          <p:cNvSpPr/>
          <p:nvPr/>
        </p:nvSpPr>
        <p:spPr>
          <a:xfrm>
            <a:off x="5235188" y="2211138"/>
            <a:ext cx="707700" cy="707700"/>
          </a:xfrm>
          <a:prstGeom prst="rect">
            <a:avLst/>
          </a:prstGeom>
          <a:solidFill>
            <a:srgbClr val="918C7F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40"/>
          <p:cNvSpPr/>
          <p:nvPr/>
        </p:nvSpPr>
        <p:spPr>
          <a:xfrm>
            <a:off x="5191213" y="2174513"/>
            <a:ext cx="707700" cy="70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5" name="Google Shape;985;p40"/>
          <p:cNvSpPr/>
          <p:nvPr/>
        </p:nvSpPr>
        <p:spPr>
          <a:xfrm>
            <a:off x="5235188" y="3523738"/>
            <a:ext cx="707700" cy="707700"/>
          </a:xfrm>
          <a:prstGeom prst="rect">
            <a:avLst/>
          </a:prstGeom>
          <a:solidFill>
            <a:srgbClr val="918C7F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40"/>
          <p:cNvSpPr/>
          <p:nvPr/>
        </p:nvSpPr>
        <p:spPr>
          <a:xfrm>
            <a:off x="5191213" y="3487113"/>
            <a:ext cx="707700" cy="7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40"/>
          <p:cNvSpPr/>
          <p:nvPr/>
        </p:nvSpPr>
        <p:spPr>
          <a:xfrm>
            <a:off x="5359913" y="1030600"/>
            <a:ext cx="370300" cy="370325"/>
          </a:xfrm>
          <a:custGeom>
            <a:avLst/>
            <a:gdLst/>
            <a:ahLst/>
            <a:cxnLst/>
            <a:rect l="l" t="t" r="r" b="b"/>
            <a:pathLst>
              <a:path w="14812" h="14813" extrusionOk="0">
                <a:moveTo>
                  <a:pt x="13073" y="870"/>
                </a:moveTo>
                <a:cubicBezTo>
                  <a:pt x="13561" y="870"/>
                  <a:pt x="13942" y="1263"/>
                  <a:pt x="13942" y="1739"/>
                </a:cubicBezTo>
                <a:lnTo>
                  <a:pt x="13942" y="3501"/>
                </a:lnTo>
                <a:lnTo>
                  <a:pt x="12204" y="3501"/>
                </a:lnTo>
                <a:lnTo>
                  <a:pt x="12204" y="1739"/>
                </a:lnTo>
                <a:cubicBezTo>
                  <a:pt x="12204" y="1263"/>
                  <a:pt x="12597" y="870"/>
                  <a:pt x="13073" y="870"/>
                </a:cubicBezTo>
                <a:close/>
                <a:moveTo>
                  <a:pt x="2608" y="7847"/>
                </a:moveTo>
                <a:lnTo>
                  <a:pt x="2608" y="9585"/>
                </a:lnTo>
                <a:lnTo>
                  <a:pt x="1738" y="9585"/>
                </a:lnTo>
                <a:lnTo>
                  <a:pt x="1738" y="7847"/>
                </a:lnTo>
                <a:close/>
                <a:moveTo>
                  <a:pt x="4334" y="4370"/>
                </a:moveTo>
                <a:lnTo>
                  <a:pt x="4334" y="9585"/>
                </a:lnTo>
                <a:lnTo>
                  <a:pt x="3465" y="9585"/>
                </a:lnTo>
                <a:lnTo>
                  <a:pt x="3465" y="4370"/>
                </a:lnTo>
                <a:close/>
                <a:moveTo>
                  <a:pt x="6072" y="6109"/>
                </a:moveTo>
                <a:lnTo>
                  <a:pt x="6072" y="9585"/>
                </a:lnTo>
                <a:lnTo>
                  <a:pt x="5203" y="9585"/>
                </a:lnTo>
                <a:lnTo>
                  <a:pt x="5203" y="6109"/>
                </a:lnTo>
                <a:close/>
                <a:moveTo>
                  <a:pt x="8739" y="12181"/>
                </a:moveTo>
                <a:lnTo>
                  <a:pt x="8739" y="13086"/>
                </a:lnTo>
                <a:cubicBezTo>
                  <a:pt x="8739" y="13395"/>
                  <a:pt x="8823" y="13693"/>
                  <a:pt x="8977" y="13955"/>
                </a:cubicBezTo>
                <a:lnTo>
                  <a:pt x="3465" y="13955"/>
                </a:lnTo>
                <a:cubicBezTo>
                  <a:pt x="2989" y="13955"/>
                  <a:pt x="2608" y="13562"/>
                  <a:pt x="2608" y="13086"/>
                </a:cubicBezTo>
                <a:lnTo>
                  <a:pt x="2608" y="12181"/>
                </a:lnTo>
                <a:close/>
                <a:moveTo>
                  <a:pt x="11573" y="870"/>
                </a:moveTo>
                <a:cubicBezTo>
                  <a:pt x="11430" y="1120"/>
                  <a:pt x="11347" y="1418"/>
                  <a:pt x="11347" y="1739"/>
                </a:cubicBezTo>
                <a:lnTo>
                  <a:pt x="11347" y="13086"/>
                </a:lnTo>
                <a:cubicBezTo>
                  <a:pt x="11347" y="13562"/>
                  <a:pt x="10954" y="13955"/>
                  <a:pt x="10478" y="13955"/>
                </a:cubicBezTo>
                <a:cubicBezTo>
                  <a:pt x="9989" y="13955"/>
                  <a:pt x="9608" y="13562"/>
                  <a:pt x="9608" y="13086"/>
                </a:cubicBezTo>
                <a:lnTo>
                  <a:pt x="9608" y="11312"/>
                </a:lnTo>
                <a:lnTo>
                  <a:pt x="4334" y="11312"/>
                </a:lnTo>
                <a:lnTo>
                  <a:pt x="4334" y="10454"/>
                </a:lnTo>
                <a:lnTo>
                  <a:pt x="7811" y="10454"/>
                </a:lnTo>
                <a:lnTo>
                  <a:pt x="7811" y="9585"/>
                </a:lnTo>
                <a:lnTo>
                  <a:pt x="6941" y="9585"/>
                </a:lnTo>
                <a:lnTo>
                  <a:pt x="6941" y="5239"/>
                </a:lnTo>
                <a:lnTo>
                  <a:pt x="5203" y="5239"/>
                </a:lnTo>
                <a:lnTo>
                  <a:pt x="5203" y="3501"/>
                </a:lnTo>
                <a:lnTo>
                  <a:pt x="4346" y="3501"/>
                </a:lnTo>
                <a:lnTo>
                  <a:pt x="4346" y="1739"/>
                </a:lnTo>
                <a:cubicBezTo>
                  <a:pt x="4346" y="1263"/>
                  <a:pt x="4727" y="870"/>
                  <a:pt x="5203" y="870"/>
                </a:cubicBezTo>
                <a:close/>
                <a:moveTo>
                  <a:pt x="5203" y="1"/>
                </a:moveTo>
                <a:cubicBezTo>
                  <a:pt x="4251" y="1"/>
                  <a:pt x="3465" y="775"/>
                  <a:pt x="3465" y="1739"/>
                </a:cubicBezTo>
                <a:lnTo>
                  <a:pt x="3465" y="3501"/>
                </a:lnTo>
                <a:lnTo>
                  <a:pt x="2608" y="3501"/>
                </a:lnTo>
                <a:lnTo>
                  <a:pt x="2608" y="6978"/>
                </a:lnTo>
                <a:lnTo>
                  <a:pt x="869" y="6978"/>
                </a:lnTo>
                <a:lnTo>
                  <a:pt x="869" y="9585"/>
                </a:lnTo>
                <a:lnTo>
                  <a:pt x="0" y="9585"/>
                </a:lnTo>
                <a:lnTo>
                  <a:pt x="0" y="10442"/>
                </a:lnTo>
                <a:lnTo>
                  <a:pt x="3477" y="10442"/>
                </a:lnTo>
                <a:lnTo>
                  <a:pt x="3477" y="11312"/>
                </a:lnTo>
                <a:lnTo>
                  <a:pt x="1738" y="11312"/>
                </a:lnTo>
                <a:lnTo>
                  <a:pt x="1738" y="13086"/>
                </a:lnTo>
                <a:cubicBezTo>
                  <a:pt x="1738" y="14038"/>
                  <a:pt x="2512" y="14812"/>
                  <a:pt x="3477" y="14812"/>
                </a:cubicBezTo>
                <a:lnTo>
                  <a:pt x="10478" y="14812"/>
                </a:lnTo>
                <a:cubicBezTo>
                  <a:pt x="11430" y="14812"/>
                  <a:pt x="12216" y="14038"/>
                  <a:pt x="12216" y="13086"/>
                </a:cubicBezTo>
                <a:lnTo>
                  <a:pt x="12216" y="4370"/>
                </a:lnTo>
                <a:lnTo>
                  <a:pt x="14812" y="4370"/>
                </a:lnTo>
                <a:lnTo>
                  <a:pt x="14812" y="1739"/>
                </a:lnTo>
                <a:cubicBezTo>
                  <a:pt x="14812" y="775"/>
                  <a:pt x="14038" y="1"/>
                  <a:pt x="130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8" name="Google Shape;988;p40"/>
          <p:cNvSpPr/>
          <p:nvPr/>
        </p:nvSpPr>
        <p:spPr>
          <a:xfrm>
            <a:off x="5359763" y="2343063"/>
            <a:ext cx="370600" cy="370600"/>
          </a:xfrm>
          <a:custGeom>
            <a:avLst/>
            <a:gdLst/>
            <a:ahLst/>
            <a:cxnLst/>
            <a:rect l="l" t="t" r="r" b="b"/>
            <a:pathLst>
              <a:path w="14824" h="14824" extrusionOk="0">
                <a:moveTo>
                  <a:pt x="5670" y="871"/>
                </a:moveTo>
                <a:cubicBezTo>
                  <a:pt x="6380" y="871"/>
                  <a:pt x="6978" y="1447"/>
                  <a:pt x="6978" y="2179"/>
                </a:cubicBezTo>
                <a:lnTo>
                  <a:pt x="6978" y="3941"/>
                </a:lnTo>
                <a:cubicBezTo>
                  <a:pt x="6609" y="3667"/>
                  <a:pt x="6168" y="3512"/>
                  <a:pt x="5680" y="3512"/>
                </a:cubicBezTo>
                <a:lnTo>
                  <a:pt x="5680" y="4370"/>
                </a:lnTo>
                <a:cubicBezTo>
                  <a:pt x="6394" y="4370"/>
                  <a:pt x="6978" y="4965"/>
                  <a:pt x="6978" y="5679"/>
                </a:cubicBezTo>
                <a:lnTo>
                  <a:pt x="6978" y="6977"/>
                </a:lnTo>
                <a:lnTo>
                  <a:pt x="4346" y="6977"/>
                </a:lnTo>
                <a:lnTo>
                  <a:pt x="4346" y="7846"/>
                </a:lnTo>
                <a:lnTo>
                  <a:pt x="6978" y="7846"/>
                </a:lnTo>
                <a:lnTo>
                  <a:pt x="6978" y="9156"/>
                </a:lnTo>
                <a:cubicBezTo>
                  <a:pt x="6978" y="9870"/>
                  <a:pt x="6394" y="10454"/>
                  <a:pt x="5680" y="10454"/>
                </a:cubicBezTo>
                <a:lnTo>
                  <a:pt x="5680" y="11323"/>
                </a:lnTo>
                <a:cubicBezTo>
                  <a:pt x="6168" y="11323"/>
                  <a:pt x="6609" y="11156"/>
                  <a:pt x="6978" y="10882"/>
                </a:cubicBezTo>
                <a:lnTo>
                  <a:pt x="6978" y="12192"/>
                </a:lnTo>
                <a:cubicBezTo>
                  <a:pt x="6978" y="13157"/>
                  <a:pt x="6228" y="13954"/>
                  <a:pt x="5239" y="13954"/>
                </a:cubicBezTo>
                <a:cubicBezTo>
                  <a:pt x="4251" y="13954"/>
                  <a:pt x="3477" y="13192"/>
                  <a:pt x="3477" y="12180"/>
                </a:cubicBezTo>
                <a:cubicBezTo>
                  <a:pt x="3477" y="11716"/>
                  <a:pt x="3656" y="11287"/>
                  <a:pt x="3989" y="10954"/>
                </a:cubicBezTo>
                <a:lnTo>
                  <a:pt x="3370" y="10347"/>
                </a:lnTo>
                <a:cubicBezTo>
                  <a:pt x="3096" y="10621"/>
                  <a:pt x="2894" y="10942"/>
                  <a:pt x="2763" y="11299"/>
                </a:cubicBezTo>
                <a:cubicBezTo>
                  <a:pt x="1691" y="11156"/>
                  <a:pt x="870" y="10251"/>
                  <a:pt x="870" y="9144"/>
                </a:cubicBezTo>
                <a:cubicBezTo>
                  <a:pt x="870" y="8751"/>
                  <a:pt x="977" y="8370"/>
                  <a:pt x="1179" y="8037"/>
                </a:cubicBezTo>
                <a:cubicBezTo>
                  <a:pt x="1477" y="8204"/>
                  <a:pt x="1822" y="8287"/>
                  <a:pt x="2168" y="8287"/>
                </a:cubicBezTo>
                <a:lnTo>
                  <a:pt x="2168" y="7418"/>
                </a:lnTo>
                <a:cubicBezTo>
                  <a:pt x="1453" y="7418"/>
                  <a:pt x="870" y="6834"/>
                  <a:pt x="870" y="6108"/>
                </a:cubicBezTo>
                <a:cubicBezTo>
                  <a:pt x="870" y="5394"/>
                  <a:pt x="1453" y="4810"/>
                  <a:pt x="2168" y="4810"/>
                </a:cubicBezTo>
                <a:cubicBezTo>
                  <a:pt x="2525" y="4810"/>
                  <a:pt x="2846" y="4941"/>
                  <a:pt x="3096" y="5191"/>
                </a:cubicBezTo>
                <a:lnTo>
                  <a:pt x="3704" y="4572"/>
                </a:lnTo>
                <a:cubicBezTo>
                  <a:pt x="3430" y="4298"/>
                  <a:pt x="3084" y="4096"/>
                  <a:pt x="2703" y="4001"/>
                </a:cubicBezTo>
                <a:cubicBezTo>
                  <a:pt x="2501" y="3524"/>
                  <a:pt x="2608" y="2929"/>
                  <a:pt x="2989" y="2560"/>
                </a:cubicBezTo>
                <a:cubicBezTo>
                  <a:pt x="3239" y="2304"/>
                  <a:pt x="3579" y="2176"/>
                  <a:pt x="3919" y="2176"/>
                </a:cubicBezTo>
                <a:cubicBezTo>
                  <a:pt x="4260" y="2176"/>
                  <a:pt x="4602" y="2304"/>
                  <a:pt x="4858" y="2560"/>
                </a:cubicBezTo>
                <a:lnTo>
                  <a:pt x="5478" y="1941"/>
                </a:lnTo>
                <a:cubicBezTo>
                  <a:pt x="5228" y="1691"/>
                  <a:pt x="4930" y="1512"/>
                  <a:pt x="4597" y="1417"/>
                </a:cubicBezTo>
                <a:cubicBezTo>
                  <a:pt x="4787" y="1155"/>
                  <a:pt x="5061" y="976"/>
                  <a:pt x="5370" y="905"/>
                </a:cubicBezTo>
                <a:cubicBezTo>
                  <a:pt x="5472" y="882"/>
                  <a:pt x="5572" y="871"/>
                  <a:pt x="5670" y="871"/>
                </a:cubicBezTo>
                <a:close/>
                <a:moveTo>
                  <a:pt x="9132" y="867"/>
                </a:moveTo>
                <a:cubicBezTo>
                  <a:pt x="9233" y="867"/>
                  <a:pt x="9338" y="879"/>
                  <a:pt x="9442" y="905"/>
                </a:cubicBezTo>
                <a:cubicBezTo>
                  <a:pt x="9752" y="976"/>
                  <a:pt x="10014" y="1155"/>
                  <a:pt x="10204" y="1417"/>
                </a:cubicBezTo>
                <a:cubicBezTo>
                  <a:pt x="9883" y="1512"/>
                  <a:pt x="9585" y="1691"/>
                  <a:pt x="9347" y="1941"/>
                </a:cubicBezTo>
                <a:lnTo>
                  <a:pt x="9966" y="2548"/>
                </a:lnTo>
                <a:cubicBezTo>
                  <a:pt x="10216" y="2298"/>
                  <a:pt x="10547" y="2173"/>
                  <a:pt x="10879" y="2173"/>
                </a:cubicBezTo>
                <a:cubicBezTo>
                  <a:pt x="11210" y="2173"/>
                  <a:pt x="11544" y="2298"/>
                  <a:pt x="11800" y="2548"/>
                </a:cubicBezTo>
                <a:cubicBezTo>
                  <a:pt x="12181" y="2929"/>
                  <a:pt x="12288" y="3512"/>
                  <a:pt x="12086" y="4001"/>
                </a:cubicBezTo>
                <a:cubicBezTo>
                  <a:pt x="11705" y="4096"/>
                  <a:pt x="11359" y="4286"/>
                  <a:pt x="11085" y="4572"/>
                </a:cubicBezTo>
                <a:lnTo>
                  <a:pt x="11693" y="5191"/>
                </a:lnTo>
                <a:cubicBezTo>
                  <a:pt x="11943" y="4941"/>
                  <a:pt x="12264" y="4810"/>
                  <a:pt x="12621" y="4810"/>
                </a:cubicBezTo>
                <a:cubicBezTo>
                  <a:pt x="13371" y="4810"/>
                  <a:pt x="13943" y="5382"/>
                  <a:pt x="13943" y="6108"/>
                </a:cubicBezTo>
                <a:cubicBezTo>
                  <a:pt x="13943" y="6834"/>
                  <a:pt x="13360" y="7406"/>
                  <a:pt x="12621" y="7406"/>
                </a:cubicBezTo>
                <a:lnTo>
                  <a:pt x="12621" y="8275"/>
                </a:lnTo>
                <a:cubicBezTo>
                  <a:pt x="12979" y="8275"/>
                  <a:pt x="13324" y="8192"/>
                  <a:pt x="13645" y="8037"/>
                </a:cubicBezTo>
                <a:cubicBezTo>
                  <a:pt x="13836" y="8370"/>
                  <a:pt x="13943" y="8751"/>
                  <a:pt x="13943" y="9144"/>
                </a:cubicBezTo>
                <a:cubicBezTo>
                  <a:pt x="13955" y="10251"/>
                  <a:pt x="13109" y="11156"/>
                  <a:pt x="12026" y="11299"/>
                </a:cubicBezTo>
                <a:cubicBezTo>
                  <a:pt x="11907" y="10942"/>
                  <a:pt x="11693" y="10621"/>
                  <a:pt x="11419" y="10347"/>
                </a:cubicBezTo>
                <a:lnTo>
                  <a:pt x="10812" y="10954"/>
                </a:lnTo>
                <a:cubicBezTo>
                  <a:pt x="11133" y="11287"/>
                  <a:pt x="11312" y="11716"/>
                  <a:pt x="11312" y="12180"/>
                </a:cubicBezTo>
                <a:cubicBezTo>
                  <a:pt x="11312" y="13157"/>
                  <a:pt x="10562" y="13954"/>
                  <a:pt x="9585" y="13954"/>
                </a:cubicBezTo>
                <a:cubicBezTo>
                  <a:pt x="8597" y="13954"/>
                  <a:pt x="7847" y="13157"/>
                  <a:pt x="7847" y="12180"/>
                </a:cubicBezTo>
                <a:lnTo>
                  <a:pt x="7847" y="10882"/>
                </a:lnTo>
                <a:cubicBezTo>
                  <a:pt x="8204" y="11156"/>
                  <a:pt x="8657" y="11311"/>
                  <a:pt x="9145" y="11311"/>
                </a:cubicBezTo>
                <a:lnTo>
                  <a:pt x="9145" y="10454"/>
                </a:lnTo>
                <a:cubicBezTo>
                  <a:pt x="8430" y="10454"/>
                  <a:pt x="7847" y="9859"/>
                  <a:pt x="7847" y="9144"/>
                </a:cubicBezTo>
                <a:lnTo>
                  <a:pt x="7847" y="7846"/>
                </a:lnTo>
                <a:lnTo>
                  <a:pt x="10442" y="7846"/>
                </a:lnTo>
                <a:lnTo>
                  <a:pt x="10442" y="6977"/>
                </a:lnTo>
                <a:lnTo>
                  <a:pt x="7847" y="6977"/>
                </a:lnTo>
                <a:lnTo>
                  <a:pt x="7847" y="5679"/>
                </a:lnTo>
                <a:cubicBezTo>
                  <a:pt x="7847" y="4953"/>
                  <a:pt x="8430" y="4370"/>
                  <a:pt x="9145" y="4370"/>
                </a:cubicBezTo>
                <a:lnTo>
                  <a:pt x="9145" y="3501"/>
                </a:lnTo>
                <a:cubicBezTo>
                  <a:pt x="8657" y="3501"/>
                  <a:pt x="8204" y="3667"/>
                  <a:pt x="7847" y="3941"/>
                </a:cubicBezTo>
                <a:lnTo>
                  <a:pt x="7847" y="2167"/>
                </a:lnTo>
                <a:cubicBezTo>
                  <a:pt x="7847" y="1440"/>
                  <a:pt x="8436" y="867"/>
                  <a:pt x="9132" y="867"/>
                </a:cubicBezTo>
                <a:close/>
                <a:moveTo>
                  <a:pt x="5674" y="1"/>
                </a:moveTo>
                <a:cubicBezTo>
                  <a:pt x="5508" y="1"/>
                  <a:pt x="5338" y="20"/>
                  <a:pt x="5168" y="60"/>
                </a:cubicBezTo>
                <a:cubicBezTo>
                  <a:pt x="4489" y="226"/>
                  <a:pt x="3930" y="679"/>
                  <a:pt x="3632" y="1322"/>
                </a:cubicBezTo>
                <a:cubicBezTo>
                  <a:pt x="3156" y="1381"/>
                  <a:pt x="2715" y="1596"/>
                  <a:pt x="2370" y="1941"/>
                </a:cubicBezTo>
                <a:cubicBezTo>
                  <a:pt x="1834" y="2477"/>
                  <a:pt x="1632" y="3251"/>
                  <a:pt x="1787" y="3977"/>
                </a:cubicBezTo>
                <a:cubicBezTo>
                  <a:pt x="787" y="4144"/>
                  <a:pt x="1" y="5025"/>
                  <a:pt x="1" y="6108"/>
                </a:cubicBezTo>
                <a:cubicBezTo>
                  <a:pt x="1" y="6620"/>
                  <a:pt x="167" y="7096"/>
                  <a:pt x="489" y="7489"/>
                </a:cubicBezTo>
                <a:cubicBezTo>
                  <a:pt x="167" y="7977"/>
                  <a:pt x="1" y="8561"/>
                  <a:pt x="1" y="9144"/>
                </a:cubicBezTo>
                <a:cubicBezTo>
                  <a:pt x="1" y="10680"/>
                  <a:pt x="1132" y="11942"/>
                  <a:pt x="2608" y="12156"/>
                </a:cubicBezTo>
                <a:cubicBezTo>
                  <a:pt x="2608" y="12168"/>
                  <a:pt x="2608" y="12180"/>
                  <a:pt x="2608" y="12180"/>
                </a:cubicBezTo>
                <a:cubicBezTo>
                  <a:pt x="2608" y="13657"/>
                  <a:pt x="3763" y="14823"/>
                  <a:pt x="5239" y="14823"/>
                </a:cubicBezTo>
                <a:cubicBezTo>
                  <a:pt x="6144" y="14823"/>
                  <a:pt x="6942" y="14359"/>
                  <a:pt x="7406" y="13657"/>
                </a:cubicBezTo>
                <a:cubicBezTo>
                  <a:pt x="7871" y="14359"/>
                  <a:pt x="8668" y="14823"/>
                  <a:pt x="9573" y="14823"/>
                </a:cubicBezTo>
                <a:cubicBezTo>
                  <a:pt x="11026" y="14823"/>
                  <a:pt x="12181" y="13657"/>
                  <a:pt x="12181" y="12180"/>
                </a:cubicBezTo>
                <a:cubicBezTo>
                  <a:pt x="12181" y="12180"/>
                  <a:pt x="12181" y="12168"/>
                  <a:pt x="12181" y="12156"/>
                </a:cubicBezTo>
                <a:cubicBezTo>
                  <a:pt x="13669" y="11942"/>
                  <a:pt x="14812" y="10680"/>
                  <a:pt x="14812" y="9144"/>
                </a:cubicBezTo>
                <a:cubicBezTo>
                  <a:pt x="14812" y="8561"/>
                  <a:pt x="14645" y="7977"/>
                  <a:pt x="14324" y="7489"/>
                </a:cubicBezTo>
                <a:cubicBezTo>
                  <a:pt x="14645" y="7096"/>
                  <a:pt x="14812" y="6620"/>
                  <a:pt x="14812" y="6108"/>
                </a:cubicBezTo>
                <a:cubicBezTo>
                  <a:pt x="14824" y="5060"/>
                  <a:pt x="14074" y="4155"/>
                  <a:pt x="13002" y="3977"/>
                </a:cubicBezTo>
                <a:cubicBezTo>
                  <a:pt x="13157" y="3251"/>
                  <a:pt x="12955" y="2477"/>
                  <a:pt x="12419" y="1941"/>
                </a:cubicBezTo>
                <a:cubicBezTo>
                  <a:pt x="12074" y="1596"/>
                  <a:pt x="11633" y="1381"/>
                  <a:pt x="11157" y="1322"/>
                </a:cubicBezTo>
                <a:cubicBezTo>
                  <a:pt x="10859" y="667"/>
                  <a:pt x="10323" y="214"/>
                  <a:pt x="9645" y="60"/>
                </a:cubicBezTo>
                <a:cubicBezTo>
                  <a:pt x="9475" y="20"/>
                  <a:pt x="9305" y="1"/>
                  <a:pt x="9138" y="1"/>
                </a:cubicBezTo>
                <a:cubicBezTo>
                  <a:pt x="8453" y="1"/>
                  <a:pt x="7818" y="323"/>
                  <a:pt x="7406" y="869"/>
                </a:cubicBezTo>
                <a:cubicBezTo>
                  <a:pt x="6995" y="323"/>
                  <a:pt x="6359" y="1"/>
                  <a:pt x="567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40"/>
          <p:cNvSpPr/>
          <p:nvPr/>
        </p:nvSpPr>
        <p:spPr>
          <a:xfrm>
            <a:off x="5396075" y="3655663"/>
            <a:ext cx="297975" cy="370600"/>
          </a:xfrm>
          <a:custGeom>
            <a:avLst/>
            <a:gdLst/>
            <a:ahLst/>
            <a:cxnLst/>
            <a:rect l="l" t="t" r="r" b="b"/>
            <a:pathLst>
              <a:path w="11919" h="14824" extrusionOk="0">
                <a:moveTo>
                  <a:pt x="7514" y="1168"/>
                </a:moveTo>
                <a:lnTo>
                  <a:pt x="5406" y="3846"/>
                </a:lnTo>
                <a:lnTo>
                  <a:pt x="2025" y="4335"/>
                </a:lnTo>
                <a:lnTo>
                  <a:pt x="4132" y="1656"/>
                </a:lnTo>
                <a:lnTo>
                  <a:pt x="7514" y="1168"/>
                </a:lnTo>
                <a:close/>
                <a:moveTo>
                  <a:pt x="7323" y="2822"/>
                </a:moveTo>
                <a:lnTo>
                  <a:pt x="8169" y="4299"/>
                </a:lnTo>
                <a:lnTo>
                  <a:pt x="4406" y="6466"/>
                </a:lnTo>
                <a:lnTo>
                  <a:pt x="3561" y="4989"/>
                </a:lnTo>
                <a:lnTo>
                  <a:pt x="5871" y="4656"/>
                </a:lnTo>
                <a:lnTo>
                  <a:pt x="7323" y="2822"/>
                </a:lnTo>
                <a:close/>
                <a:moveTo>
                  <a:pt x="8216" y="5263"/>
                </a:moveTo>
                <a:cubicBezTo>
                  <a:pt x="9526" y="5442"/>
                  <a:pt x="10609" y="6490"/>
                  <a:pt x="10812" y="7787"/>
                </a:cubicBezTo>
                <a:cubicBezTo>
                  <a:pt x="11002" y="9061"/>
                  <a:pt x="10419" y="10288"/>
                  <a:pt x="9312" y="10919"/>
                </a:cubicBezTo>
                <a:cubicBezTo>
                  <a:pt x="9133" y="11014"/>
                  <a:pt x="8990" y="11157"/>
                  <a:pt x="8895" y="11312"/>
                </a:cubicBezTo>
                <a:lnTo>
                  <a:pt x="8240" y="11312"/>
                </a:lnTo>
                <a:lnTo>
                  <a:pt x="8240" y="10252"/>
                </a:lnTo>
                <a:lnTo>
                  <a:pt x="9550" y="9383"/>
                </a:lnTo>
                <a:lnTo>
                  <a:pt x="9550" y="7847"/>
                </a:lnTo>
                <a:lnTo>
                  <a:pt x="8681" y="7847"/>
                </a:lnTo>
                <a:lnTo>
                  <a:pt x="8681" y="8907"/>
                </a:lnTo>
                <a:lnTo>
                  <a:pt x="7811" y="9490"/>
                </a:lnTo>
                <a:lnTo>
                  <a:pt x="6942" y="8907"/>
                </a:lnTo>
                <a:lnTo>
                  <a:pt x="6942" y="7847"/>
                </a:lnTo>
                <a:lnTo>
                  <a:pt x="6073" y="7847"/>
                </a:lnTo>
                <a:lnTo>
                  <a:pt x="6073" y="9383"/>
                </a:lnTo>
                <a:lnTo>
                  <a:pt x="7371" y="10252"/>
                </a:lnTo>
                <a:lnTo>
                  <a:pt x="7371" y="11312"/>
                </a:lnTo>
                <a:lnTo>
                  <a:pt x="6728" y="11312"/>
                </a:lnTo>
                <a:cubicBezTo>
                  <a:pt x="6621" y="11157"/>
                  <a:pt x="6478" y="11014"/>
                  <a:pt x="6311" y="10919"/>
                </a:cubicBezTo>
                <a:cubicBezTo>
                  <a:pt x="5359" y="10383"/>
                  <a:pt x="4763" y="9371"/>
                  <a:pt x="4763" y="8276"/>
                </a:cubicBezTo>
                <a:cubicBezTo>
                  <a:pt x="4763" y="7883"/>
                  <a:pt x="4835" y="7502"/>
                  <a:pt x="4990" y="7133"/>
                </a:cubicBezTo>
                <a:lnTo>
                  <a:pt x="8216" y="5263"/>
                </a:lnTo>
                <a:close/>
                <a:moveTo>
                  <a:pt x="8681" y="12181"/>
                </a:moveTo>
                <a:lnTo>
                  <a:pt x="8681" y="13955"/>
                </a:lnTo>
                <a:lnTo>
                  <a:pt x="6942" y="13955"/>
                </a:lnTo>
                <a:lnTo>
                  <a:pt x="6942" y="12181"/>
                </a:lnTo>
                <a:close/>
                <a:moveTo>
                  <a:pt x="9538" y="1"/>
                </a:moveTo>
                <a:lnTo>
                  <a:pt x="3668" y="846"/>
                </a:lnTo>
                <a:lnTo>
                  <a:pt x="1" y="5501"/>
                </a:lnTo>
                <a:lnTo>
                  <a:pt x="1299" y="5323"/>
                </a:lnTo>
                <a:lnTo>
                  <a:pt x="1299" y="9145"/>
                </a:lnTo>
                <a:lnTo>
                  <a:pt x="2168" y="9145"/>
                </a:lnTo>
                <a:lnTo>
                  <a:pt x="2168" y="5192"/>
                </a:lnTo>
                <a:lnTo>
                  <a:pt x="2632" y="5120"/>
                </a:lnTo>
                <a:lnTo>
                  <a:pt x="3989" y="7466"/>
                </a:lnTo>
                <a:cubicBezTo>
                  <a:pt x="3930" y="7728"/>
                  <a:pt x="3906" y="8002"/>
                  <a:pt x="3906" y="8276"/>
                </a:cubicBezTo>
                <a:cubicBezTo>
                  <a:pt x="3906" y="9680"/>
                  <a:pt x="4668" y="10990"/>
                  <a:pt x="5883" y="11681"/>
                </a:cubicBezTo>
                <a:cubicBezTo>
                  <a:pt x="6002" y="11740"/>
                  <a:pt x="6073" y="11883"/>
                  <a:pt x="6073" y="12038"/>
                </a:cubicBezTo>
                <a:lnTo>
                  <a:pt x="6073" y="14824"/>
                </a:lnTo>
                <a:lnTo>
                  <a:pt x="9550" y="14824"/>
                </a:lnTo>
                <a:lnTo>
                  <a:pt x="9550" y="12038"/>
                </a:lnTo>
                <a:cubicBezTo>
                  <a:pt x="9550" y="11883"/>
                  <a:pt x="9621" y="11740"/>
                  <a:pt x="9740" y="11681"/>
                </a:cubicBezTo>
                <a:cubicBezTo>
                  <a:pt x="11169" y="10871"/>
                  <a:pt x="11919" y="9288"/>
                  <a:pt x="11669" y="7656"/>
                </a:cubicBezTo>
                <a:cubicBezTo>
                  <a:pt x="11467" y="6347"/>
                  <a:pt x="10562" y="5180"/>
                  <a:pt x="9276" y="4656"/>
                </a:cubicBezTo>
                <a:lnTo>
                  <a:pt x="9359" y="4608"/>
                </a:lnTo>
                <a:lnTo>
                  <a:pt x="7895" y="2084"/>
                </a:lnTo>
                <a:lnTo>
                  <a:pt x="95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90" name="Google Shape;990;p40"/>
          <p:cNvCxnSpPr/>
          <p:nvPr/>
        </p:nvCxnSpPr>
        <p:spPr>
          <a:xfrm>
            <a:off x="5297375" y="1872063"/>
            <a:ext cx="2901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1" name="Google Shape;991;p40"/>
          <p:cNvCxnSpPr/>
          <p:nvPr/>
        </p:nvCxnSpPr>
        <p:spPr>
          <a:xfrm>
            <a:off x="5297375" y="3184663"/>
            <a:ext cx="29016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2" name="Google Shape;992;p40"/>
          <p:cNvGrpSpPr/>
          <p:nvPr/>
        </p:nvGrpSpPr>
        <p:grpSpPr>
          <a:xfrm>
            <a:off x="925354" y="1735300"/>
            <a:ext cx="1628139" cy="1732090"/>
            <a:chOff x="2202650" y="2939175"/>
            <a:chExt cx="1146900" cy="1220125"/>
          </a:xfrm>
        </p:grpSpPr>
        <p:sp>
          <p:nvSpPr>
            <p:cNvPr id="993" name="Google Shape;993;p40"/>
            <p:cNvSpPr/>
            <p:nvPr/>
          </p:nvSpPr>
          <p:spPr>
            <a:xfrm>
              <a:off x="2221400" y="3024300"/>
              <a:ext cx="1128150" cy="1135000"/>
            </a:xfrm>
            <a:custGeom>
              <a:avLst/>
              <a:gdLst/>
              <a:ahLst/>
              <a:cxnLst/>
              <a:rect l="l" t="t" r="r" b="b"/>
              <a:pathLst>
                <a:path w="45126" h="45400" extrusionOk="0">
                  <a:moveTo>
                    <a:pt x="1572" y="1"/>
                  </a:moveTo>
                  <a:lnTo>
                    <a:pt x="0" y="37506"/>
                  </a:lnTo>
                  <a:lnTo>
                    <a:pt x="6096" y="43816"/>
                  </a:lnTo>
                  <a:lnTo>
                    <a:pt x="43291" y="45399"/>
                  </a:lnTo>
                  <a:lnTo>
                    <a:pt x="45125" y="1835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2202650" y="3005850"/>
              <a:ext cx="1128125" cy="1134700"/>
            </a:xfrm>
            <a:custGeom>
              <a:avLst/>
              <a:gdLst/>
              <a:ahLst/>
              <a:cxnLst/>
              <a:rect l="l" t="t" r="r" b="b"/>
              <a:pathLst>
                <a:path w="45125" h="45388" extrusionOk="0">
                  <a:moveTo>
                    <a:pt x="1584" y="1"/>
                  </a:moveTo>
                  <a:lnTo>
                    <a:pt x="0" y="37505"/>
                  </a:lnTo>
                  <a:lnTo>
                    <a:pt x="6108" y="43816"/>
                  </a:lnTo>
                  <a:lnTo>
                    <a:pt x="43291" y="45387"/>
                  </a:lnTo>
                  <a:lnTo>
                    <a:pt x="45125" y="1834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58C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2202650" y="3943475"/>
              <a:ext cx="159275" cy="157775"/>
            </a:xfrm>
            <a:custGeom>
              <a:avLst/>
              <a:gdLst/>
              <a:ahLst/>
              <a:cxnLst/>
              <a:rect l="l" t="t" r="r" b="b"/>
              <a:pathLst>
                <a:path w="6371" h="6311" extrusionOk="0">
                  <a:moveTo>
                    <a:pt x="0" y="0"/>
                  </a:moveTo>
                  <a:lnTo>
                    <a:pt x="6108" y="6311"/>
                  </a:lnTo>
                  <a:lnTo>
                    <a:pt x="6370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2625319" y="2939175"/>
              <a:ext cx="551875" cy="187905"/>
            </a:xfrm>
            <a:custGeom>
              <a:avLst/>
              <a:gdLst/>
              <a:ahLst/>
              <a:cxnLst/>
              <a:rect l="l" t="t" r="r" b="b"/>
              <a:pathLst>
                <a:path w="22075" h="5597" extrusionOk="0">
                  <a:moveTo>
                    <a:pt x="393" y="1"/>
                  </a:moveTo>
                  <a:cubicBezTo>
                    <a:pt x="334" y="334"/>
                    <a:pt x="226" y="691"/>
                    <a:pt x="191" y="870"/>
                  </a:cubicBezTo>
                  <a:cubicBezTo>
                    <a:pt x="48" y="2072"/>
                    <a:pt x="0" y="3275"/>
                    <a:pt x="36" y="4501"/>
                  </a:cubicBezTo>
                  <a:lnTo>
                    <a:pt x="22015" y="5597"/>
                  </a:lnTo>
                  <a:cubicBezTo>
                    <a:pt x="22015" y="4597"/>
                    <a:pt x="22015" y="3585"/>
                    <a:pt x="22027" y="2584"/>
                  </a:cubicBezTo>
                  <a:cubicBezTo>
                    <a:pt x="22074" y="2120"/>
                    <a:pt x="22015" y="1584"/>
                    <a:pt x="22039" y="108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FF866A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7" name="Google Shape;997;p40"/>
          <p:cNvSpPr txBox="1"/>
          <p:nvPr/>
        </p:nvSpPr>
        <p:spPr>
          <a:xfrm rot="133649">
            <a:off x="1062295" y="2423700"/>
            <a:ext cx="1327603" cy="41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Delius"/>
                <a:ea typeface="Delius"/>
                <a:cs typeface="Delius"/>
                <a:sym typeface="Delius"/>
              </a:rPr>
              <a:t>Verbs</a:t>
            </a:r>
            <a:endParaRPr sz="1800" dirty="0">
              <a:latin typeface="Delius"/>
              <a:ea typeface="Delius"/>
              <a:cs typeface="Delius"/>
              <a:sym typeface="Delius"/>
            </a:endParaRPr>
          </a:p>
        </p:txBody>
      </p:sp>
      <p:grpSp>
        <p:nvGrpSpPr>
          <p:cNvPr id="998" name="Google Shape;998;p40"/>
          <p:cNvGrpSpPr/>
          <p:nvPr/>
        </p:nvGrpSpPr>
        <p:grpSpPr>
          <a:xfrm rot="728172">
            <a:off x="2086731" y="2539423"/>
            <a:ext cx="1784276" cy="1783851"/>
            <a:chOff x="5448300" y="1526500"/>
            <a:chExt cx="1154925" cy="1154650"/>
          </a:xfrm>
        </p:grpSpPr>
        <p:sp>
          <p:nvSpPr>
            <p:cNvPr id="999" name="Google Shape;999;p40"/>
            <p:cNvSpPr/>
            <p:nvPr/>
          </p:nvSpPr>
          <p:spPr>
            <a:xfrm>
              <a:off x="5466750" y="1544975"/>
              <a:ext cx="1136475" cy="1136175"/>
            </a:xfrm>
            <a:custGeom>
              <a:avLst/>
              <a:gdLst/>
              <a:ahLst/>
              <a:cxnLst/>
              <a:rect l="l" t="t" r="r" b="b"/>
              <a:pathLst>
                <a:path w="45459" h="45447" extrusionOk="0">
                  <a:moveTo>
                    <a:pt x="4132" y="11370"/>
                  </a:moveTo>
                  <a:cubicBezTo>
                    <a:pt x="4882" y="11370"/>
                    <a:pt x="5501" y="11990"/>
                    <a:pt x="5501" y="12740"/>
                  </a:cubicBezTo>
                  <a:cubicBezTo>
                    <a:pt x="5501" y="13502"/>
                    <a:pt x="4882" y="14109"/>
                    <a:pt x="4132" y="14109"/>
                  </a:cubicBezTo>
                  <a:cubicBezTo>
                    <a:pt x="3370" y="14109"/>
                    <a:pt x="2762" y="13502"/>
                    <a:pt x="2762" y="12740"/>
                  </a:cubicBezTo>
                  <a:cubicBezTo>
                    <a:pt x="2762" y="11990"/>
                    <a:pt x="3370" y="11370"/>
                    <a:pt x="4132" y="11370"/>
                  </a:cubicBezTo>
                  <a:close/>
                  <a:moveTo>
                    <a:pt x="3334" y="29563"/>
                  </a:moveTo>
                  <a:cubicBezTo>
                    <a:pt x="4084" y="29563"/>
                    <a:pt x="4703" y="30170"/>
                    <a:pt x="4703" y="30932"/>
                  </a:cubicBezTo>
                  <a:cubicBezTo>
                    <a:pt x="4703" y="31694"/>
                    <a:pt x="4096" y="32302"/>
                    <a:pt x="3334" y="32302"/>
                  </a:cubicBezTo>
                  <a:cubicBezTo>
                    <a:pt x="2584" y="32302"/>
                    <a:pt x="1965" y="31694"/>
                    <a:pt x="1965" y="30932"/>
                  </a:cubicBezTo>
                  <a:cubicBezTo>
                    <a:pt x="1965" y="30170"/>
                    <a:pt x="2584" y="29563"/>
                    <a:pt x="3334" y="29563"/>
                  </a:cubicBezTo>
                  <a:close/>
                  <a:moveTo>
                    <a:pt x="1893" y="0"/>
                  </a:moveTo>
                  <a:lnTo>
                    <a:pt x="0" y="43565"/>
                  </a:lnTo>
                  <a:lnTo>
                    <a:pt x="43565" y="45446"/>
                  </a:lnTo>
                  <a:lnTo>
                    <a:pt x="45458" y="1893"/>
                  </a:lnTo>
                  <a:lnTo>
                    <a:pt x="1893" y="0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5448300" y="1526500"/>
              <a:ext cx="1136175" cy="1135875"/>
            </a:xfrm>
            <a:custGeom>
              <a:avLst/>
              <a:gdLst/>
              <a:ahLst/>
              <a:cxnLst/>
              <a:rect l="l" t="t" r="r" b="b"/>
              <a:pathLst>
                <a:path w="45447" h="45435" extrusionOk="0">
                  <a:moveTo>
                    <a:pt x="4120" y="11371"/>
                  </a:moveTo>
                  <a:cubicBezTo>
                    <a:pt x="4882" y="11371"/>
                    <a:pt x="5489" y="11978"/>
                    <a:pt x="5489" y="12740"/>
                  </a:cubicBezTo>
                  <a:cubicBezTo>
                    <a:pt x="5489" y="13502"/>
                    <a:pt x="4882" y="14110"/>
                    <a:pt x="4120" y="14110"/>
                  </a:cubicBezTo>
                  <a:cubicBezTo>
                    <a:pt x="3358" y="14110"/>
                    <a:pt x="2750" y="13491"/>
                    <a:pt x="2750" y="12740"/>
                  </a:cubicBezTo>
                  <a:cubicBezTo>
                    <a:pt x="2750" y="11978"/>
                    <a:pt x="3358" y="11371"/>
                    <a:pt x="4120" y="11371"/>
                  </a:cubicBezTo>
                  <a:close/>
                  <a:moveTo>
                    <a:pt x="3334" y="29552"/>
                  </a:moveTo>
                  <a:cubicBezTo>
                    <a:pt x="4072" y="29552"/>
                    <a:pt x="4703" y="30171"/>
                    <a:pt x="4703" y="30921"/>
                  </a:cubicBezTo>
                  <a:cubicBezTo>
                    <a:pt x="4703" y="31683"/>
                    <a:pt x="4096" y="32291"/>
                    <a:pt x="3334" y="32291"/>
                  </a:cubicBezTo>
                  <a:cubicBezTo>
                    <a:pt x="2572" y="32291"/>
                    <a:pt x="1965" y="31683"/>
                    <a:pt x="1965" y="30921"/>
                  </a:cubicBezTo>
                  <a:cubicBezTo>
                    <a:pt x="1965" y="30171"/>
                    <a:pt x="2572" y="29552"/>
                    <a:pt x="3334" y="29552"/>
                  </a:cubicBezTo>
                  <a:close/>
                  <a:moveTo>
                    <a:pt x="1893" y="1"/>
                  </a:moveTo>
                  <a:lnTo>
                    <a:pt x="0" y="43566"/>
                  </a:lnTo>
                  <a:lnTo>
                    <a:pt x="43565" y="45435"/>
                  </a:lnTo>
                  <a:lnTo>
                    <a:pt x="45446" y="1882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5448300" y="1526800"/>
              <a:ext cx="185750" cy="1094800"/>
            </a:xfrm>
            <a:custGeom>
              <a:avLst/>
              <a:gdLst/>
              <a:ahLst/>
              <a:cxnLst/>
              <a:rect l="l" t="t" r="r" b="b"/>
              <a:pathLst>
                <a:path w="7430" h="43792" extrusionOk="0">
                  <a:moveTo>
                    <a:pt x="4120" y="11359"/>
                  </a:moveTo>
                  <a:cubicBezTo>
                    <a:pt x="4882" y="11359"/>
                    <a:pt x="5489" y="11966"/>
                    <a:pt x="5489" y="12728"/>
                  </a:cubicBezTo>
                  <a:cubicBezTo>
                    <a:pt x="5489" y="13490"/>
                    <a:pt x="4882" y="14098"/>
                    <a:pt x="4120" y="14098"/>
                  </a:cubicBezTo>
                  <a:cubicBezTo>
                    <a:pt x="3358" y="14098"/>
                    <a:pt x="2750" y="13479"/>
                    <a:pt x="2750" y="12728"/>
                  </a:cubicBezTo>
                  <a:cubicBezTo>
                    <a:pt x="2750" y="11966"/>
                    <a:pt x="3358" y="11359"/>
                    <a:pt x="4120" y="11359"/>
                  </a:cubicBezTo>
                  <a:close/>
                  <a:moveTo>
                    <a:pt x="3334" y="29540"/>
                  </a:moveTo>
                  <a:cubicBezTo>
                    <a:pt x="4072" y="29540"/>
                    <a:pt x="4703" y="30159"/>
                    <a:pt x="4703" y="30909"/>
                  </a:cubicBezTo>
                  <a:cubicBezTo>
                    <a:pt x="4703" y="31671"/>
                    <a:pt x="4096" y="32279"/>
                    <a:pt x="3334" y="32279"/>
                  </a:cubicBezTo>
                  <a:cubicBezTo>
                    <a:pt x="2572" y="32279"/>
                    <a:pt x="1965" y="31671"/>
                    <a:pt x="1965" y="30909"/>
                  </a:cubicBezTo>
                  <a:cubicBezTo>
                    <a:pt x="1965" y="30159"/>
                    <a:pt x="2572" y="29540"/>
                    <a:pt x="3334" y="29540"/>
                  </a:cubicBezTo>
                  <a:close/>
                  <a:moveTo>
                    <a:pt x="1893" y="1"/>
                  </a:moveTo>
                  <a:lnTo>
                    <a:pt x="0" y="43554"/>
                  </a:lnTo>
                  <a:lnTo>
                    <a:pt x="5536" y="43792"/>
                  </a:lnTo>
                  <a:lnTo>
                    <a:pt x="7430" y="239"/>
                  </a:lnTo>
                  <a:lnTo>
                    <a:pt x="1893" y="1"/>
                  </a:lnTo>
                  <a:close/>
                </a:path>
              </a:pathLst>
            </a:custGeom>
            <a:solidFill>
              <a:srgbClr val="AD91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2" name="Google Shape;1002;p40"/>
          <p:cNvSpPr txBox="1"/>
          <p:nvPr/>
        </p:nvSpPr>
        <p:spPr>
          <a:xfrm rot="907462">
            <a:off x="2347381" y="3243755"/>
            <a:ext cx="1245233" cy="460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Delius"/>
                <a:ea typeface="Delius"/>
                <a:cs typeface="Delius"/>
                <a:sym typeface="Delius"/>
              </a:rPr>
              <a:t>Nouns</a:t>
            </a:r>
            <a:endParaRPr sz="1800" dirty="0">
              <a:latin typeface="Delius"/>
              <a:ea typeface="Delius"/>
              <a:cs typeface="Delius"/>
              <a:sym typeface="Deliu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F266E-33D9-421D-8BA4-E9B4A0225F98}"/>
              </a:ext>
            </a:extLst>
          </p:cNvPr>
          <p:cNvGrpSpPr/>
          <p:nvPr/>
        </p:nvGrpSpPr>
        <p:grpSpPr>
          <a:xfrm>
            <a:off x="3033275" y="-31677"/>
            <a:ext cx="5535496" cy="5956174"/>
            <a:chOff x="3033275" y="-31677"/>
            <a:chExt cx="5535496" cy="5956174"/>
          </a:xfrm>
        </p:grpSpPr>
        <p:sp>
          <p:nvSpPr>
            <p:cNvPr id="1223" name="Google Shape;1223;p50"/>
            <p:cNvSpPr/>
            <p:nvPr/>
          </p:nvSpPr>
          <p:spPr>
            <a:xfrm>
              <a:off x="3033275" y="-31677"/>
              <a:ext cx="5535496" cy="5956174"/>
            </a:xfrm>
            <a:custGeom>
              <a:avLst/>
              <a:gdLst/>
              <a:ahLst/>
              <a:cxnLst/>
              <a:rect l="l" t="t" r="r" b="b"/>
              <a:pathLst>
                <a:path w="125493" h="135030" extrusionOk="0">
                  <a:moveTo>
                    <a:pt x="6013" y="13824"/>
                  </a:moveTo>
                  <a:cubicBezTo>
                    <a:pt x="7692" y="13824"/>
                    <a:pt x="9061" y="15193"/>
                    <a:pt x="9061" y="16884"/>
                  </a:cubicBezTo>
                  <a:cubicBezTo>
                    <a:pt x="9061" y="18563"/>
                    <a:pt x="7692" y="19932"/>
                    <a:pt x="6013" y="19932"/>
                  </a:cubicBezTo>
                  <a:cubicBezTo>
                    <a:pt x="4322" y="19932"/>
                    <a:pt x="2953" y="18563"/>
                    <a:pt x="2953" y="16884"/>
                  </a:cubicBezTo>
                  <a:cubicBezTo>
                    <a:pt x="2953" y="15193"/>
                    <a:pt x="4322" y="13824"/>
                    <a:pt x="6013" y="13824"/>
                  </a:cubicBezTo>
                  <a:close/>
                  <a:moveTo>
                    <a:pt x="6013" y="32326"/>
                  </a:moveTo>
                  <a:cubicBezTo>
                    <a:pt x="7692" y="32326"/>
                    <a:pt x="9061" y="33695"/>
                    <a:pt x="9061" y="35374"/>
                  </a:cubicBezTo>
                  <a:cubicBezTo>
                    <a:pt x="9061" y="37065"/>
                    <a:pt x="7692" y="38434"/>
                    <a:pt x="6013" y="38434"/>
                  </a:cubicBezTo>
                  <a:cubicBezTo>
                    <a:pt x="4322" y="38434"/>
                    <a:pt x="2953" y="37065"/>
                    <a:pt x="2953" y="35374"/>
                  </a:cubicBezTo>
                  <a:cubicBezTo>
                    <a:pt x="2953" y="33695"/>
                    <a:pt x="4322" y="32326"/>
                    <a:pt x="6013" y="32326"/>
                  </a:cubicBezTo>
                  <a:close/>
                  <a:moveTo>
                    <a:pt x="6013" y="52483"/>
                  </a:moveTo>
                  <a:cubicBezTo>
                    <a:pt x="7692" y="52483"/>
                    <a:pt x="9061" y="53853"/>
                    <a:pt x="9061" y="55531"/>
                  </a:cubicBezTo>
                  <a:cubicBezTo>
                    <a:pt x="9061" y="57210"/>
                    <a:pt x="7692" y="58579"/>
                    <a:pt x="6013" y="58579"/>
                  </a:cubicBezTo>
                  <a:cubicBezTo>
                    <a:pt x="4322" y="58579"/>
                    <a:pt x="2953" y="57210"/>
                    <a:pt x="2953" y="55531"/>
                  </a:cubicBezTo>
                  <a:cubicBezTo>
                    <a:pt x="2953" y="53853"/>
                    <a:pt x="4322" y="52483"/>
                    <a:pt x="6013" y="52483"/>
                  </a:cubicBezTo>
                  <a:close/>
                  <a:moveTo>
                    <a:pt x="6013" y="72569"/>
                  </a:moveTo>
                  <a:cubicBezTo>
                    <a:pt x="7692" y="72569"/>
                    <a:pt x="9061" y="73938"/>
                    <a:pt x="9061" y="75617"/>
                  </a:cubicBezTo>
                  <a:cubicBezTo>
                    <a:pt x="9061" y="77308"/>
                    <a:pt x="7692" y="78677"/>
                    <a:pt x="6013" y="78677"/>
                  </a:cubicBezTo>
                  <a:cubicBezTo>
                    <a:pt x="4322" y="78677"/>
                    <a:pt x="2953" y="77308"/>
                    <a:pt x="2953" y="75617"/>
                  </a:cubicBezTo>
                  <a:cubicBezTo>
                    <a:pt x="2953" y="73938"/>
                    <a:pt x="4322" y="72569"/>
                    <a:pt x="6013" y="72569"/>
                  </a:cubicBezTo>
                  <a:close/>
                  <a:moveTo>
                    <a:pt x="6013" y="92810"/>
                  </a:moveTo>
                  <a:cubicBezTo>
                    <a:pt x="7692" y="92810"/>
                    <a:pt x="9061" y="94179"/>
                    <a:pt x="9061" y="95858"/>
                  </a:cubicBezTo>
                  <a:cubicBezTo>
                    <a:pt x="9061" y="97548"/>
                    <a:pt x="7692" y="98918"/>
                    <a:pt x="6013" y="98918"/>
                  </a:cubicBezTo>
                  <a:cubicBezTo>
                    <a:pt x="4322" y="98918"/>
                    <a:pt x="2953" y="97548"/>
                    <a:pt x="2953" y="95858"/>
                  </a:cubicBezTo>
                  <a:cubicBezTo>
                    <a:pt x="2953" y="94179"/>
                    <a:pt x="4322" y="92810"/>
                    <a:pt x="6013" y="92810"/>
                  </a:cubicBezTo>
                  <a:close/>
                  <a:moveTo>
                    <a:pt x="6013" y="114479"/>
                  </a:moveTo>
                  <a:cubicBezTo>
                    <a:pt x="7692" y="114479"/>
                    <a:pt x="9061" y="115848"/>
                    <a:pt x="9061" y="117527"/>
                  </a:cubicBezTo>
                  <a:cubicBezTo>
                    <a:pt x="9061" y="119206"/>
                    <a:pt x="7692" y="120587"/>
                    <a:pt x="6013" y="120587"/>
                  </a:cubicBezTo>
                  <a:cubicBezTo>
                    <a:pt x="4322" y="120587"/>
                    <a:pt x="2953" y="119206"/>
                    <a:pt x="2953" y="117527"/>
                  </a:cubicBezTo>
                  <a:cubicBezTo>
                    <a:pt x="2953" y="115848"/>
                    <a:pt x="4322" y="114479"/>
                    <a:pt x="6013" y="114479"/>
                  </a:cubicBezTo>
                  <a:close/>
                  <a:moveTo>
                    <a:pt x="0" y="1"/>
                  </a:moveTo>
                  <a:lnTo>
                    <a:pt x="0" y="135029"/>
                  </a:lnTo>
                  <a:lnTo>
                    <a:pt x="125492" y="135029"/>
                  </a:lnTo>
                  <a:lnTo>
                    <a:pt x="125492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033275" y="-31632"/>
              <a:ext cx="5535496" cy="5956129"/>
            </a:xfrm>
            <a:custGeom>
              <a:avLst/>
              <a:gdLst/>
              <a:ahLst/>
              <a:cxnLst/>
              <a:rect l="l" t="t" r="r" b="b"/>
              <a:pathLst>
                <a:path w="125493" h="135029" extrusionOk="0">
                  <a:moveTo>
                    <a:pt x="6013" y="13823"/>
                  </a:moveTo>
                  <a:cubicBezTo>
                    <a:pt x="7692" y="13823"/>
                    <a:pt x="9061" y="15193"/>
                    <a:pt x="9061" y="16871"/>
                  </a:cubicBezTo>
                  <a:cubicBezTo>
                    <a:pt x="9061" y="18550"/>
                    <a:pt x="7692" y="19919"/>
                    <a:pt x="6013" y="19919"/>
                  </a:cubicBezTo>
                  <a:cubicBezTo>
                    <a:pt x="4323" y="19919"/>
                    <a:pt x="2953" y="18550"/>
                    <a:pt x="2953" y="16871"/>
                  </a:cubicBezTo>
                  <a:cubicBezTo>
                    <a:pt x="2953" y="15193"/>
                    <a:pt x="4323" y="13823"/>
                    <a:pt x="6013" y="13823"/>
                  </a:cubicBezTo>
                  <a:close/>
                  <a:moveTo>
                    <a:pt x="6013" y="32326"/>
                  </a:moveTo>
                  <a:cubicBezTo>
                    <a:pt x="7692" y="32326"/>
                    <a:pt x="9061" y="33695"/>
                    <a:pt x="9061" y="35374"/>
                  </a:cubicBezTo>
                  <a:cubicBezTo>
                    <a:pt x="9061" y="37052"/>
                    <a:pt x="7692" y="38422"/>
                    <a:pt x="6013" y="38422"/>
                  </a:cubicBezTo>
                  <a:cubicBezTo>
                    <a:pt x="4323" y="38422"/>
                    <a:pt x="2953" y="37052"/>
                    <a:pt x="2953" y="35374"/>
                  </a:cubicBezTo>
                  <a:cubicBezTo>
                    <a:pt x="2953" y="33695"/>
                    <a:pt x="4323" y="32326"/>
                    <a:pt x="6013" y="32326"/>
                  </a:cubicBezTo>
                  <a:close/>
                  <a:moveTo>
                    <a:pt x="6013" y="52471"/>
                  </a:moveTo>
                  <a:cubicBezTo>
                    <a:pt x="7692" y="52471"/>
                    <a:pt x="9061" y="53840"/>
                    <a:pt x="9061" y="55519"/>
                  </a:cubicBezTo>
                  <a:cubicBezTo>
                    <a:pt x="9061" y="57210"/>
                    <a:pt x="7692" y="58579"/>
                    <a:pt x="6013" y="58579"/>
                  </a:cubicBezTo>
                  <a:cubicBezTo>
                    <a:pt x="4323" y="58579"/>
                    <a:pt x="2953" y="57210"/>
                    <a:pt x="2953" y="55519"/>
                  </a:cubicBezTo>
                  <a:cubicBezTo>
                    <a:pt x="2953" y="53840"/>
                    <a:pt x="4323" y="52471"/>
                    <a:pt x="6013" y="52471"/>
                  </a:cubicBezTo>
                  <a:close/>
                  <a:moveTo>
                    <a:pt x="6013" y="72569"/>
                  </a:moveTo>
                  <a:cubicBezTo>
                    <a:pt x="7692" y="72569"/>
                    <a:pt x="9061" y="73938"/>
                    <a:pt x="9061" y="75617"/>
                  </a:cubicBezTo>
                  <a:cubicBezTo>
                    <a:pt x="9061" y="77295"/>
                    <a:pt x="7692" y="78665"/>
                    <a:pt x="6013" y="78665"/>
                  </a:cubicBezTo>
                  <a:cubicBezTo>
                    <a:pt x="4323" y="78665"/>
                    <a:pt x="2953" y="77295"/>
                    <a:pt x="2953" y="75617"/>
                  </a:cubicBezTo>
                  <a:cubicBezTo>
                    <a:pt x="2953" y="73938"/>
                    <a:pt x="4323" y="72569"/>
                    <a:pt x="6013" y="72569"/>
                  </a:cubicBezTo>
                  <a:close/>
                  <a:moveTo>
                    <a:pt x="6013" y="92809"/>
                  </a:moveTo>
                  <a:cubicBezTo>
                    <a:pt x="7692" y="92809"/>
                    <a:pt x="9061" y="94178"/>
                    <a:pt x="9061" y="95857"/>
                  </a:cubicBezTo>
                  <a:cubicBezTo>
                    <a:pt x="9061" y="97536"/>
                    <a:pt x="7692" y="98905"/>
                    <a:pt x="6013" y="98905"/>
                  </a:cubicBezTo>
                  <a:cubicBezTo>
                    <a:pt x="4323" y="98905"/>
                    <a:pt x="2953" y="97536"/>
                    <a:pt x="2953" y="95857"/>
                  </a:cubicBezTo>
                  <a:cubicBezTo>
                    <a:pt x="2953" y="94178"/>
                    <a:pt x="4323" y="92809"/>
                    <a:pt x="6013" y="92809"/>
                  </a:cubicBezTo>
                  <a:close/>
                  <a:moveTo>
                    <a:pt x="6013" y="114479"/>
                  </a:moveTo>
                  <a:cubicBezTo>
                    <a:pt x="7692" y="114479"/>
                    <a:pt x="9061" y="115848"/>
                    <a:pt x="9061" y="117527"/>
                  </a:cubicBezTo>
                  <a:cubicBezTo>
                    <a:pt x="9061" y="119205"/>
                    <a:pt x="7692" y="120575"/>
                    <a:pt x="6013" y="120575"/>
                  </a:cubicBezTo>
                  <a:cubicBezTo>
                    <a:pt x="4323" y="120575"/>
                    <a:pt x="2953" y="119205"/>
                    <a:pt x="2953" y="117527"/>
                  </a:cubicBezTo>
                  <a:cubicBezTo>
                    <a:pt x="2953" y="115848"/>
                    <a:pt x="4323" y="114479"/>
                    <a:pt x="6013" y="114479"/>
                  </a:cubicBezTo>
                  <a:close/>
                  <a:moveTo>
                    <a:pt x="1" y="0"/>
                  </a:moveTo>
                  <a:lnTo>
                    <a:pt x="1" y="135029"/>
                  </a:lnTo>
                  <a:lnTo>
                    <a:pt x="125492" y="135029"/>
                  </a:lnTo>
                  <a:lnTo>
                    <a:pt x="1254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3789541" y="598038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FF8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3789541" y="883738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0"/>
            <p:cNvSpPr/>
            <p:nvPr/>
          </p:nvSpPr>
          <p:spPr>
            <a:xfrm>
              <a:off x="3789541" y="1168909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0"/>
            <p:cNvSpPr/>
            <p:nvPr/>
          </p:nvSpPr>
          <p:spPr>
            <a:xfrm>
              <a:off x="3789541" y="1454610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3789541" y="1740310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3789541" y="2026011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50"/>
            <p:cNvSpPr/>
            <p:nvPr/>
          </p:nvSpPr>
          <p:spPr>
            <a:xfrm>
              <a:off x="3789541" y="2311182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3789541" y="2596883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3789541" y="2882583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3789541" y="3168284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50"/>
            <p:cNvSpPr/>
            <p:nvPr/>
          </p:nvSpPr>
          <p:spPr>
            <a:xfrm>
              <a:off x="3789541" y="3453455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50"/>
            <p:cNvSpPr/>
            <p:nvPr/>
          </p:nvSpPr>
          <p:spPr>
            <a:xfrm>
              <a:off x="3789541" y="3739155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3789541" y="4024856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3789541" y="4310556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3789541" y="4595727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1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1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50"/>
            <p:cNvSpPr/>
            <p:nvPr/>
          </p:nvSpPr>
          <p:spPr>
            <a:xfrm>
              <a:off x="3789541" y="4881428"/>
              <a:ext cx="4522907" cy="19982"/>
            </a:xfrm>
            <a:custGeom>
              <a:avLst/>
              <a:gdLst/>
              <a:ahLst/>
              <a:cxnLst/>
              <a:rect l="l" t="t" r="r" b="b"/>
              <a:pathLst>
                <a:path w="102537" h="453" extrusionOk="0">
                  <a:moveTo>
                    <a:pt x="0" y="0"/>
                  </a:moveTo>
                  <a:lnTo>
                    <a:pt x="0" y="453"/>
                  </a:lnTo>
                  <a:lnTo>
                    <a:pt x="102537" y="453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50"/>
            <p:cNvSpPr/>
            <p:nvPr/>
          </p:nvSpPr>
          <p:spPr>
            <a:xfrm>
              <a:off x="3789541" y="5167128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3789541" y="5452829"/>
              <a:ext cx="4522907" cy="19453"/>
            </a:xfrm>
            <a:custGeom>
              <a:avLst/>
              <a:gdLst/>
              <a:ahLst/>
              <a:cxnLst/>
              <a:rect l="l" t="t" r="r" b="b"/>
              <a:pathLst>
                <a:path w="102537" h="441" extrusionOk="0">
                  <a:moveTo>
                    <a:pt x="0" y="0"/>
                  </a:moveTo>
                  <a:lnTo>
                    <a:pt x="0" y="441"/>
                  </a:lnTo>
                  <a:lnTo>
                    <a:pt x="102537" y="441"/>
                  </a:lnTo>
                  <a:lnTo>
                    <a:pt x="102537" y="0"/>
                  </a:lnTo>
                  <a:close/>
                </a:path>
              </a:pathLst>
            </a:custGeom>
            <a:solidFill>
              <a:srgbClr val="E2DAC7">
                <a:alpha val="279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3" name="Google Shape;1243;p50"/>
          <p:cNvSpPr/>
          <p:nvPr/>
        </p:nvSpPr>
        <p:spPr>
          <a:xfrm>
            <a:off x="4953611" y="807791"/>
            <a:ext cx="707700" cy="7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50"/>
          <p:cNvSpPr txBox="1">
            <a:spLocks noGrp="1"/>
          </p:cNvSpPr>
          <p:nvPr>
            <p:ph type="title"/>
          </p:nvPr>
        </p:nvSpPr>
        <p:spPr>
          <a:xfrm>
            <a:off x="3752525" y="1600549"/>
            <a:ext cx="4367700" cy="17363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List of Functions</a:t>
            </a:r>
            <a:endParaRPr dirty="0"/>
          </a:p>
        </p:txBody>
      </p:sp>
      <p:sp>
        <p:nvSpPr>
          <p:cNvPr id="1246" name="Google Shape;1246;p50"/>
          <p:cNvSpPr txBox="1">
            <a:spLocks noGrp="1"/>
          </p:cNvSpPr>
          <p:nvPr>
            <p:ph type="title" idx="2"/>
          </p:nvPr>
        </p:nvSpPr>
        <p:spPr>
          <a:xfrm>
            <a:off x="4955423" y="928529"/>
            <a:ext cx="704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7" name="Google Shape;1247;p50"/>
          <p:cNvGrpSpPr/>
          <p:nvPr/>
        </p:nvGrpSpPr>
        <p:grpSpPr>
          <a:xfrm>
            <a:off x="-365541" y="942781"/>
            <a:ext cx="4142171" cy="3337526"/>
            <a:chOff x="-365541" y="942781"/>
            <a:chExt cx="4142171" cy="3337526"/>
          </a:xfrm>
        </p:grpSpPr>
        <p:sp>
          <p:nvSpPr>
            <p:cNvPr id="1248" name="Google Shape;1248;p50"/>
            <p:cNvSpPr/>
            <p:nvPr/>
          </p:nvSpPr>
          <p:spPr>
            <a:xfrm rot="-664392">
              <a:off x="-81235" y="1302043"/>
              <a:ext cx="3636879" cy="2653713"/>
            </a:xfrm>
            <a:prstGeom prst="rect">
              <a:avLst/>
            </a:pr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50"/>
            <p:cNvSpPr/>
            <p:nvPr/>
          </p:nvSpPr>
          <p:spPr>
            <a:xfrm rot="-664392">
              <a:off x="-144556" y="1267333"/>
              <a:ext cx="3636879" cy="2653713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1" name="Google Shape;1251;p50"/>
          <p:cNvSpPr/>
          <p:nvPr/>
        </p:nvSpPr>
        <p:spPr>
          <a:xfrm>
            <a:off x="749125" y="1145850"/>
            <a:ext cx="1485703" cy="376706"/>
          </a:xfrm>
          <a:custGeom>
            <a:avLst/>
            <a:gdLst/>
            <a:ahLst/>
            <a:cxnLst/>
            <a:rect l="l" t="t" r="r" b="b"/>
            <a:pathLst>
              <a:path w="22075" h="5597" extrusionOk="0">
                <a:moveTo>
                  <a:pt x="393" y="1"/>
                </a:moveTo>
                <a:cubicBezTo>
                  <a:pt x="334" y="334"/>
                  <a:pt x="226" y="691"/>
                  <a:pt x="191" y="870"/>
                </a:cubicBezTo>
                <a:cubicBezTo>
                  <a:pt x="48" y="2072"/>
                  <a:pt x="0" y="3275"/>
                  <a:pt x="36" y="4501"/>
                </a:cubicBezTo>
                <a:lnTo>
                  <a:pt x="22015" y="5597"/>
                </a:lnTo>
                <a:cubicBezTo>
                  <a:pt x="22015" y="4597"/>
                  <a:pt x="22015" y="3585"/>
                  <a:pt x="22027" y="2584"/>
                </a:cubicBezTo>
                <a:cubicBezTo>
                  <a:pt x="22074" y="2120"/>
                  <a:pt x="22015" y="1584"/>
                  <a:pt x="22039" y="1084"/>
                </a:cubicBezTo>
                <a:lnTo>
                  <a:pt x="393" y="1"/>
                </a:lnTo>
                <a:close/>
              </a:path>
            </a:pathLst>
          </a:custGeom>
          <a:solidFill>
            <a:srgbClr val="FF866A">
              <a:alpha val="76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2" name="Google Shape;1252;p50"/>
          <p:cNvGrpSpPr/>
          <p:nvPr/>
        </p:nvGrpSpPr>
        <p:grpSpPr>
          <a:xfrm>
            <a:off x="246441" y="1637738"/>
            <a:ext cx="2018085" cy="2146811"/>
            <a:chOff x="2202650" y="2939175"/>
            <a:chExt cx="1146900" cy="1220125"/>
          </a:xfrm>
        </p:grpSpPr>
        <p:sp>
          <p:nvSpPr>
            <p:cNvPr id="1253" name="Google Shape;1253;p50"/>
            <p:cNvSpPr/>
            <p:nvPr/>
          </p:nvSpPr>
          <p:spPr>
            <a:xfrm>
              <a:off x="2221400" y="3024300"/>
              <a:ext cx="1128150" cy="1135000"/>
            </a:xfrm>
            <a:custGeom>
              <a:avLst/>
              <a:gdLst/>
              <a:ahLst/>
              <a:cxnLst/>
              <a:rect l="l" t="t" r="r" b="b"/>
              <a:pathLst>
                <a:path w="45126" h="45400" extrusionOk="0">
                  <a:moveTo>
                    <a:pt x="1572" y="1"/>
                  </a:moveTo>
                  <a:lnTo>
                    <a:pt x="0" y="37506"/>
                  </a:lnTo>
                  <a:lnTo>
                    <a:pt x="6096" y="43816"/>
                  </a:lnTo>
                  <a:lnTo>
                    <a:pt x="43291" y="45399"/>
                  </a:lnTo>
                  <a:lnTo>
                    <a:pt x="45125" y="1835"/>
                  </a:lnTo>
                  <a:lnTo>
                    <a:pt x="1572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50"/>
            <p:cNvSpPr/>
            <p:nvPr/>
          </p:nvSpPr>
          <p:spPr>
            <a:xfrm>
              <a:off x="2202650" y="3005850"/>
              <a:ext cx="1128125" cy="1134700"/>
            </a:xfrm>
            <a:custGeom>
              <a:avLst/>
              <a:gdLst/>
              <a:ahLst/>
              <a:cxnLst/>
              <a:rect l="l" t="t" r="r" b="b"/>
              <a:pathLst>
                <a:path w="45125" h="45388" extrusionOk="0">
                  <a:moveTo>
                    <a:pt x="1584" y="1"/>
                  </a:moveTo>
                  <a:lnTo>
                    <a:pt x="0" y="37505"/>
                  </a:lnTo>
                  <a:lnTo>
                    <a:pt x="6108" y="43816"/>
                  </a:lnTo>
                  <a:lnTo>
                    <a:pt x="43291" y="45387"/>
                  </a:lnTo>
                  <a:lnTo>
                    <a:pt x="45125" y="1834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58CB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50"/>
            <p:cNvSpPr/>
            <p:nvPr/>
          </p:nvSpPr>
          <p:spPr>
            <a:xfrm>
              <a:off x="2202650" y="3943475"/>
              <a:ext cx="159275" cy="157775"/>
            </a:xfrm>
            <a:custGeom>
              <a:avLst/>
              <a:gdLst/>
              <a:ahLst/>
              <a:cxnLst/>
              <a:rect l="l" t="t" r="r" b="b"/>
              <a:pathLst>
                <a:path w="6371" h="6311" extrusionOk="0">
                  <a:moveTo>
                    <a:pt x="0" y="0"/>
                  </a:moveTo>
                  <a:lnTo>
                    <a:pt x="6108" y="6311"/>
                  </a:lnTo>
                  <a:lnTo>
                    <a:pt x="6370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50"/>
            <p:cNvSpPr/>
            <p:nvPr/>
          </p:nvSpPr>
          <p:spPr>
            <a:xfrm>
              <a:off x="2625319" y="2939175"/>
              <a:ext cx="551875" cy="187905"/>
            </a:xfrm>
            <a:custGeom>
              <a:avLst/>
              <a:gdLst/>
              <a:ahLst/>
              <a:cxnLst/>
              <a:rect l="l" t="t" r="r" b="b"/>
              <a:pathLst>
                <a:path w="22075" h="5597" extrusionOk="0">
                  <a:moveTo>
                    <a:pt x="393" y="1"/>
                  </a:moveTo>
                  <a:cubicBezTo>
                    <a:pt x="334" y="334"/>
                    <a:pt x="226" y="691"/>
                    <a:pt x="191" y="870"/>
                  </a:cubicBezTo>
                  <a:cubicBezTo>
                    <a:pt x="48" y="2072"/>
                    <a:pt x="0" y="3275"/>
                    <a:pt x="36" y="4501"/>
                  </a:cubicBezTo>
                  <a:lnTo>
                    <a:pt x="22015" y="5597"/>
                  </a:lnTo>
                  <a:cubicBezTo>
                    <a:pt x="22015" y="4597"/>
                    <a:pt x="22015" y="3585"/>
                    <a:pt x="22027" y="2584"/>
                  </a:cubicBezTo>
                  <a:cubicBezTo>
                    <a:pt x="22074" y="2120"/>
                    <a:pt x="22015" y="1584"/>
                    <a:pt x="22039" y="1084"/>
                  </a:cubicBezTo>
                  <a:lnTo>
                    <a:pt x="393" y="1"/>
                  </a:lnTo>
                  <a:close/>
                </a:path>
              </a:pathLst>
            </a:custGeom>
            <a:solidFill>
              <a:srgbClr val="BA9EC5">
                <a:alpha val="7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50"/>
          <p:cNvGrpSpPr/>
          <p:nvPr/>
        </p:nvGrpSpPr>
        <p:grpSpPr>
          <a:xfrm>
            <a:off x="-274726" y="-1092950"/>
            <a:ext cx="1873462" cy="1784311"/>
            <a:chOff x="1938604" y="1358625"/>
            <a:chExt cx="1232946" cy="1174275"/>
          </a:xfrm>
        </p:grpSpPr>
        <p:sp>
          <p:nvSpPr>
            <p:cNvPr id="1258" name="Google Shape;1258;p50"/>
            <p:cNvSpPr/>
            <p:nvPr/>
          </p:nvSpPr>
          <p:spPr>
            <a:xfrm>
              <a:off x="2024050" y="1377375"/>
              <a:ext cx="1147500" cy="1155525"/>
            </a:xfrm>
            <a:custGeom>
              <a:avLst/>
              <a:gdLst/>
              <a:ahLst/>
              <a:cxnLst/>
              <a:rect l="l" t="t" r="r" b="b"/>
              <a:pathLst>
                <a:path w="45900" h="46221" extrusionOk="0">
                  <a:moveTo>
                    <a:pt x="43506" y="1"/>
                  </a:moveTo>
                  <a:lnTo>
                    <a:pt x="1" y="2704"/>
                  </a:lnTo>
                  <a:lnTo>
                    <a:pt x="2715" y="46221"/>
                  </a:lnTo>
                  <a:lnTo>
                    <a:pt x="41029" y="43828"/>
                  </a:lnTo>
                  <a:lnTo>
                    <a:pt x="45899" y="38303"/>
                  </a:lnTo>
                  <a:lnTo>
                    <a:pt x="43506" y="1"/>
                  </a:lnTo>
                  <a:close/>
                </a:path>
              </a:pathLst>
            </a:custGeom>
            <a:solidFill>
              <a:srgbClr val="918C7F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0"/>
            <p:cNvSpPr/>
            <p:nvPr/>
          </p:nvSpPr>
          <p:spPr>
            <a:xfrm>
              <a:off x="2005600" y="1358625"/>
              <a:ext cx="1147475" cy="1155825"/>
            </a:xfrm>
            <a:custGeom>
              <a:avLst/>
              <a:gdLst/>
              <a:ahLst/>
              <a:cxnLst/>
              <a:rect l="l" t="t" r="r" b="b"/>
              <a:pathLst>
                <a:path w="45899" h="46233" extrusionOk="0">
                  <a:moveTo>
                    <a:pt x="43494" y="1"/>
                  </a:moveTo>
                  <a:lnTo>
                    <a:pt x="0" y="2715"/>
                  </a:lnTo>
                  <a:lnTo>
                    <a:pt x="2703" y="46233"/>
                  </a:lnTo>
                  <a:lnTo>
                    <a:pt x="41029" y="43828"/>
                  </a:lnTo>
                  <a:lnTo>
                    <a:pt x="45899" y="38315"/>
                  </a:lnTo>
                  <a:lnTo>
                    <a:pt x="434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3022975" y="2316475"/>
              <a:ext cx="130100" cy="137850"/>
            </a:xfrm>
            <a:custGeom>
              <a:avLst/>
              <a:gdLst/>
              <a:ahLst/>
              <a:cxnLst/>
              <a:rect l="l" t="t" r="r" b="b"/>
              <a:pathLst>
                <a:path w="5204" h="5514" extrusionOk="0">
                  <a:moveTo>
                    <a:pt x="5204" y="1"/>
                  </a:moveTo>
                  <a:lnTo>
                    <a:pt x="1" y="322"/>
                  </a:lnTo>
                  <a:lnTo>
                    <a:pt x="334" y="5514"/>
                  </a:lnTo>
                  <a:lnTo>
                    <a:pt x="5204" y="1"/>
                  </a:lnTo>
                  <a:close/>
                </a:path>
              </a:pathLst>
            </a:custGeom>
            <a:solidFill>
              <a:srgbClr val="FF7A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1938604" y="1600218"/>
              <a:ext cx="178901" cy="474175"/>
            </a:xfrm>
            <a:custGeom>
              <a:avLst/>
              <a:gdLst/>
              <a:ahLst/>
              <a:cxnLst/>
              <a:rect l="l" t="t" r="r" b="b"/>
              <a:pathLst>
                <a:path w="5311" h="18967" extrusionOk="0">
                  <a:moveTo>
                    <a:pt x="4477" y="0"/>
                  </a:moveTo>
                  <a:cubicBezTo>
                    <a:pt x="4072" y="155"/>
                    <a:pt x="3405" y="95"/>
                    <a:pt x="3072" y="119"/>
                  </a:cubicBezTo>
                  <a:cubicBezTo>
                    <a:pt x="2048" y="191"/>
                    <a:pt x="1024" y="262"/>
                    <a:pt x="0" y="274"/>
                  </a:cubicBezTo>
                  <a:lnTo>
                    <a:pt x="822" y="18967"/>
                  </a:lnTo>
                  <a:cubicBezTo>
                    <a:pt x="1112" y="18910"/>
                    <a:pt x="1405" y="18894"/>
                    <a:pt x="1697" y="18894"/>
                  </a:cubicBezTo>
                  <a:cubicBezTo>
                    <a:pt x="2030" y="18894"/>
                    <a:pt x="2364" y="18914"/>
                    <a:pt x="2693" y="18914"/>
                  </a:cubicBezTo>
                  <a:cubicBezTo>
                    <a:pt x="2796" y="18914"/>
                    <a:pt x="2898" y="18912"/>
                    <a:pt x="3001" y="18907"/>
                  </a:cubicBezTo>
                  <a:cubicBezTo>
                    <a:pt x="3560" y="18883"/>
                    <a:pt x="4096" y="18776"/>
                    <a:pt x="4644" y="18741"/>
                  </a:cubicBezTo>
                  <a:cubicBezTo>
                    <a:pt x="4759" y="18733"/>
                    <a:pt x="4906" y="18722"/>
                    <a:pt x="5048" y="18722"/>
                  </a:cubicBezTo>
                  <a:cubicBezTo>
                    <a:pt x="5141" y="18722"/>
                    <a:pt x="5231" y="18727"/>
                    <a:pt x="5310" y="18741"/>
                  </a:cubicBezTo>
                  <a:lnTo>
                    <a:pt x="4477" y="0"/>
                  </a:lnTo>
                  <a:close/>
                </a:path>
              </a:pathLst>
            </a:custGeom>
            <a:solidFill>
              <a:srgbClr val="FFAC58">
                <a:alpha val="72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870;p34">
            <a:extLst>
              <a:ext uri="{FF2B5EF4-FFF2-40B4-BE49-F238E27FC236}">
                <a16:creationId xmlns:a16="http://schemas.microsoft.com/office/drawing/2014/main" id="{F1E58DC8-98BC-45C5-8924-8993FD83BDEB}"/>
              </a:ext>
            </a:extLst>
          </p:cNvPr>
          <p:cNvSpPr txBox="1">
            <a:spLocks/>
          </p:cNvSpPr>
          <p:nvPr/>
        </p:nvSpPr>
        <p:spPr>
          <a:xfrm>
            <a:off x="5662909" y="941627"/>
            <a:ext cx="2559379" cy="379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600" dirty="0"/>
              <a:t>Overview of the functions</a:t>
            </a:r>
          </a:p>
        </p:txBody>
      </p:sp>
    </p:spTree>
    <p:extLst>
      <p:ext uri="{BB962C8B-B14F-4D97-AF65-F5344CB8AC3E}">
        <p14:creationId xmlns:p14="http://schemas.microsoft.com/office/powerpoint/2010/main" val="348592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33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Get, Change, Export, Stop &amp; Start </a:t>
            </a:r>
            <a:endParaRPr dirty="0"/>
          </a:p>
        </p:txBody>
      </p:sp>
      <p:sp>
        <p:nvSpPr>
          <p:cNvPr id="855" name="Google Shape;855;p33"/>
          <p:cNvSpPr txBox="1">
            <a:spLocks noGrp="1"/>
          </p:cNvSpPr>
          <p:nvPr>
            <p:ph type="body" idx="1"/>
          </p:nvPr>
        </p:nvSpPr>
        <p:spPr>
          <a:xfrm>
            <a:off x="713100" y="1044222"/>
            <a:ext cx="7717800" cy="38160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0" lvl="7" indent="0">
              <a:buClr>
                <a:srgbClr val="000000"/>
              </a:buClr>
              <a:buSzPts val="1100"/>
              <a:buNone/>
              <a:defRPr/>
            </a:pP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Get-</a:t>
            </a:r>
            <a:r>
              <a:rPr lang="en-GB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MyService</a:t>
            </a: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3200400" lvl="7" indent="0">
              <a:buClr>
                <a:srgbClr val="000000"/>
              </a:buClr>
              <a:buSzPts val="1100"/>
              <a:buNone/>
              <a:defRPr/>
            </a:pP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Get-</a:t>
            </a:r>
            <a:r>
              <a:rPr lang="en-GB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StartModeMyService</a:t>
            </a:r>
            <a:endParaRPr lang="en-GB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3200400" lvl="7" indent="0">
              <a:buClr>
                <a:srgbClr val="000000"/>
              </a:buClr>
              <a:buSzPts val="1100"/>
              <a:buNone/>
              <a:defRPr/>
            </a:pP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Get-</a:t>
            </a:r>
            <a:r>
              <a:rPr lang="en-GB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AllMyRunningService</a:t>
            </a: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3200400" lvl="7" indent="0">
              <a:buClr>
                <a:srgbClr val="000000"/>
              </a:buClr>
              <a:buSzPts val="1100"/>
              <a:buNone/>
              <a:defRPr/>
            </a:pP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Get-</a:t>
            </a:r>
            <a:r>
              <a:rPr lang="en-GB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AllMyStoppedService</a:t>
            </a: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3200400" lvl="7" indent="0">
              <a:buClr>
                <a:srgbClr val="000000"/>
              </a:buClr>
              <a:buSzPts val="1100"/>
              <a:buNone/>
              <a:defRPr/>
            </a:pP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Get-</a:t>
            </a:r>
            <a:r>
              <a:rPr lang="en-GB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MyServiceProcessID</a:t>
            </a: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3200400" lvl="7" indent="0">
              <a:buClr>
                <a:srgbClr val="000000"/>
              </a:buClr>
              <a:buSzPts val="1100"/>
              <a:buNone/>
              <a:defRPr/>
            </a:pP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Get-</a:t>
            </a:r>
            <a:r>
              <a:rPr lang="en-GB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MyRequiredService</a:t>
            </a: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3200400" lvl="7" indent="0">
              <a:buClr>
                <a:srgbClr val="000000"/>
              </a:buClr>
              <a:buSzPts val="1100"/>
              <a:buNone/>
              <a:defRPr/>
            </a:pP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Get-</a:t>
            </a:r>
            <a:r>
              <a:rPr lang="en-GB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myDependentService</a:t>
            </a:r>
            <a:endParaRPr lang="en-GB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Clr>
                <a:srgbClr val="000000"/>
              </a:buClr>
              <a:buSzPts val="1100"/>
              <a:buNone/>
              <a:defRPr/>
            </a:pPr>
            <a:endParaRPr lang="en-GB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Clr>
                <a:srgbClr val="000000"/>
              </a:buClr>
              <a:buSzPts val="1100"/>
              <a:buNone/>
              <a:defRPr/>
            </a:pPr>
            <a:endParaRPr lang="en-GB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Clr>
                <a:srgbClr val="000000"/>
              </a:buClr>
              <a:buSzPts val="1100"/>
              <a:buNone/>
              <a:defRPr/>
            </a:pPr>
            <a:endParaRPr lang="en-GB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indent="0">
              <a:buClr>
                <a:srgbClr val="000000"/>
              </a:buClr>
              <a:buSzPts val="1100"/>
              <a:buNone/>
              <a:defRPr/>
            </a:pPr>
            <a:r>
              <a:rPr lang="en-GB" b="1">
                <a:solidFill>
                  <a:schemeClr val="tx1"/>
                </a:solidFill>
                <a:latin typeface="Lucida Console" panose="020B0609040504020204" pitchFamily="49" charset="0"/>
              </a:rPr>
              <a:t>Update-</a:t>
            </a:r>
            <a:r>
              <a:rPr lang="en-GB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MyServiceStartMode</a:t>
            </a: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Clr>
                <a:srgbClr val="000000"/>
              </a:buClr>
              <a:buSzPts val="1100"/>
              <a:buNone/>
              <a:defRPr/>
            </a:pPr>
            <a:r>
              <a:rPr lang="en-GB" sz="1200" b="1" dirty="0">
                <a:solidFill>
                  <a:schemeClr val="tx1"/>
                </a:solidFill>
                <a:latin typeface="Lucida Console" panose="020B0609040504020204" pitchFamily="49" charset="0"/>
              </a:rPr>
              <a:t>						Export-</a:t>
            </a:r>
            <a:r>
              <a:rPr lang="en-GB" sz="12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StartModeToHTML</a:t>
            </a:r>
            <a:endParaRPr lang="en-GB" sz="12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b="1" dirty="0">
                <a:solidFill>
                  <a:schemeClr val="tx1"/>
                </a:solidFill>
                <a:latin typeface="Lucida Console" panose="020B0609040504020204" pitchFamily="49" charset="0"/>
              </a:rPr>
              <a:t>		</a:t>
            </a:r>
            <a:r>
              <a:rPr lang="en-GB" sz="1200" b="1" dirty="0">
                <a:solidFill>
                  <a:schemeClr val="tx1"/>
                </a:solidFill>
                <a:latin typeface="Lucida Console" panose="020B0609040504020204" pitchFamily="49" charset="0"/>
              </a:rPr>
              <a:t>Stop-</a:t>
            </a:r>
            <a:r>
              <a:rPr lang="en-GB" sz="12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MyService</a:t>
            </a:r>
            <a:r>
              <a:rPr lang="en-GB" sz="12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sz="1200" b="1" dirty="0">
                <a:solidFill>
                  <a:schemeClr val="tx1"/>
                </a:solidFill>
                <a:latin typeface="Lucida Console" panose="020B0609040504020204" pitchFamily="49" charset="0"/>
              </a:rPr>
              <a:t>				    Start-</a:t>
            </a:r>
            <a:r>
              <a:rPr lang="en-GB" sz="1200" b="1" dirty="0" err="1">
                <a:solidFill>
                  <a:schemeClr val="tx1"/>
                </a:solidFill>
                <a:latin typeface="Lucida Console" panose="020B0609040504020204" pitchFamily="49" charset="0"/>
              </a:rPr>
              <a:t>MyService</a:t>
            </a:r>
            <a:r>
              <a:rPr lang="en-GB" sz="1200" b="1" dirty="0">
                <a:solidFill>
                  <a:schemeClr val="tx1"/>
                </a:solidFill>
                <a:latin typeface="Lucida Console" panose="020B060904050402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GB" sz="1200" dirty="0">
              <a:solidFill>
                <a:srgbClr val="8A2BE2"/>
              </a:solidFill>
              <a:latin typeface="Lucida Console" panose="020B0609040504020204" pitchFamily="49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dirty="0"/>
          </a:p>
        </p:txBody>
      </p:sp>
      <p:grpSp>
        <p:nvGrpSpPr>
          <p:cNvPr id="12" name="Google Shape;1799;p65">
            <a:extLst>
              <a:ext uri="{FF2B5EF4-FFF2-40B4-BE49-F238E27FC236}">
                <a16:creationId xmlns:a16="http://schemas.microsoft.com/office/drawing/2014/main" id="{6A969938-E4A3-4DCF-82A0-DC2EF39BA0FC}"/>
              </a:ext>
            </a:extLst>
          </p:cNvPr>
          <p:cNvGrpSpPr/>
          <p:nvPr/>
        </p:nvGrpSpPr>
        <p:grpSpPr>
          <a:xfrm>
            <a:off x="4228596" y="4042066"/>
            <a:ext cx="416254" cy="390483"/>
            <a:chOff x="5877578" y="2745073"/>
            <a:chExt cx="416254" cy="390483"/>
          </a:xfrm>
        </p:grpSpPr>
        <p:sp>
          <p:nvSpPr>
            <p:cNvPr id="13" name="Google Shape;1800;p65">
              <a:extLst>
                <a:ext uri="{FF2B5EF4-FFF2-40B4-BE49-F238E27FC236}">
                  <a16:creationId xmlns:a16="http://schemas.microsoft.com/office/drawing/2014/main" id="{B31710A8-600F-4D66-A923-66586E245B66}"/>
                </a:ext>
              </a:extLst>
            </p:cNvPr>
            <p:cNvSpPr/>
            <p:nvPr/>
          </p:nvSpPr>
          <p:spPr>
            <a:xfrm>
              <a:off x="5877578" y="2958848"/>
              <a:ext cx="416254" cy="176709"/>
            </a:xfrm>
            <a:custGeom>
              <a:avLst/>
              <a:gdLst/>
              <a:ahLst/>
              <a:cxnLst/>
              <a:rect l="l" t="t" r="r" b="b"/>
              <a:pathLst>
                <a:path w="14812" h="6288" extrusionOk="0">
                  <a:moveTo>
                    <a:pt x="12816" y="870"/>
                  </a:moveTo>
                  <a:cubicBezTo>
                    <a:pt x="13066" y="870"/>
                    <a:pt x="13314" y="941"/>
                    <a:pt x="13526" y="1073"/>
                  </a:cubicBezTo>
                  <a:lnTo>
                    <a:pt x="11502" y="2549"/>
                  </a:lnTo>
                  <a:cubicBezTo>
                    <a:pt x="11275" y="2335"/>
                    <a:pt x="11013" y="2168"/>
                    <a:pt x="10728" y="2073"/>
                  </a:cubicBezTo>
                  <a:lnTo>
                    <a:pt x="12037" y="1133"/>
                  </a:lnTo>
                  <a:cubicBezTo>
                    <a:pt x="12272" y="953"/>
                    <a:pt x="12546" y="870"/>
                    <a:pt x="12816" y="870"/>
                  </a:cubicBezTo>
                  <a:close/>
                  <a:moveTo>
                    <a:pt x="1727" y="1954"/>
                  </a:moveTo>
                  <a:lnTo>
                    <a:pt x="1727" y="5419"/>
                  </a:lnTo>
                  <a:lnTo>
                    <a:pt x="869" y="5419"/>
                  </a:lnTo>
                  <a:lnTo>
                    <a:pt x="869" y="1954"/>
                  </a:lnTo>
                  <a:close/>
                  <a:moveTo>
                    <a:pt x="5429" y="1954"/>
                  </a:moveTo>
                  <a:cubicBezTo>
                    <a:pt x="6025" y="1954"/>
                    <a:pt x="6584" y="2180"/>
                    <a:pt x="7013" y="2609"/>
                  </a:cubicBezTo>
                  <a:lnTo>
                    <a:pt x="7215" y="2811"/>
                  </a:lnTo>
                  <a:lnTo>
                    <a:pt x="10001" y="2811"/>
                  </a:lnTo>
                  <a:cubicBezTo>
                    <a:pt x="10573" y="2811"/>
                    <a:pt x="11049" y="3180"/>
                    <a:pt x="11240" y="3681"/>
                  </a:cubicBezTo>
                  <a:lnTo>
                    <a:pt x="6965" y="3681"/>
                  </a:lnTo>
                  <a:lnTo>
                    <a:pt x="6965" y="4550"/>
                  </a:lnTo>
                  <a:lnTo>
                    <a:pt x="8847" y="4550"/>
                  </a:lnTo>
                  <a:cubicBezTo>
                    <a:pt x="8096" y="5109"/>
                    <a:pt x="7180" y="5419"/>
                    <a:pt x="6251" y="5419"/>
                  </a:cubicBezTo>
                  <a:cubicBezTo>
                    <a:pt x="5894" y="5419"/>
                    <a:pt x="5549" y="5383"/>
                    <a:pt x="5203" y="5288"/>
                  </a:cubicBezTo>
                  <a:lnTo>
                    <a:pt x="2596" y="4645"/>
                  </a:lnTo>
                  <a:lnTo>
                    <a:pt x="2596" y="2823"/>
                  </a:lnTo>
                  <a:lnTo>
                    <a:pt x="3132" y="2823"/>
                  </a:lnTo>
                  <a:lnTo>
                    <a:pt x="4394" y="2180"/>
                  </a:lnTo>
                  <a:cubicBezTo>
                    <a:pt x="4703" y="2037"/>
                    <a:pt x="5072" y="1954"/>
                    <a:pt x="5429" y="1954"/>
                  </a:cubicBezTo>
                  <a:close/>
                  <a:moveTo>
                    <a:pt x="12830" y="0"/>
                  </a:moveTo>
                  <a:cubicBezTo>
                    <a:pt x="12375" y="0"/>
                    <a:pt x="11916" y="144"/>
                    <a:pt x="11525" y="442"/>
                  </a:cubicBezTo>
                  <a:lnTo>
                    <a:pt x="9406" y="1942"/>
                  </a:lnTo>
                  <a:lnTo>
                    <a:pt x="7584" y="1942"/>
                  </a:lnTo>
                  <a:cubicBezTo>
                    <a:pt x="7001" y="1383"/>
                    <a:pt x="6239" y="1073"/>
                    <a:pt x="5429" y="1073"/>
                  </a:cubicBezTo>
                  <a:cubicBezTo>
                    <a:pt x="4941" y="1073"/>
                    <a:pt x="4441" y="1192"/>
                    <a:pt x="4013" y="1406"/>
                  </a:cubicBezTo>
                  <a:lnTo>
                    <a:pt x="2929" y="1942"/>
                  </a:lnTo>
                  <a:lnTo>
                    <a:pt x="2596" y="1942"/>
                  </a:lnTo>
                  <a:lnTo>
                    <a:pt x="2596" y="1073"/>
                  </a:lnTo>
                  <a:lnTo>
                    <a:pt x="0" y="1073"/>
                  </a:lnTo>
                  <a:lnTo>
                    <a:pt x="0" y="6288"/>
                  </a:lnTo>
                  <a:lnTo>
                    <a:pt x="2596" y="6288"/>
                  </a:lnTo>
                  <a:lnTo>
                    <a:pt x="2596" y="5538"/>
                  </a:lnTo>
                  <a:lnTo>
                    <a:pt x="5001" y="6133"/>
                  </a:lnTo>
                  <a:cubicBezTo>
                    <a:pt x="5406" y="6240"/>
                    <a:pt x="5834" y="6288"/>
                    <a:pt x="6251" y="6288"/>
                  </a:cubicBezTo>
                  <a:cubicBezTo>
                    <a:pt x="8537" y="6288"/>
                    <a:pt x="9751" y="4871"/>
                    <a:pt x="10275" y="4550"/>
                  </a:cubicBezTo>
                  <a:lnTo>
                    <a:pt x="12180" y="4550"/>
                  </a:lnTo>
                  <a:lnTo>
                    <a:pt x="12180" y="4121"/>
                  </a:lnTo>
                  <a:cubicBezTo>
                    <a:pt x="12180" y="3812"/>
                    <a:pt x="12121" y="3514"/>
                    <a:pt x="12002" y="3252"/>
                  </a:cubicBezTo>
                  <a:lnTo>
                    <a:pt x="14812" y="1216"/>
                  </a:lnTo>
                  <a:lnTo>
                    <a:pt x="14550" y="859"/>
                  </a:lnTo>
                  <a:cubicBezTo>
                    <a:pt x="14128" y="297"/>
                    <a:pt x="13484" y="0"/>
                    <a:pt x="12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01;p65">
              <a:extLst>
                <a:ext uri="{FF2B5EF4-FFF2-40B4-BE49-F238E27FC236}">
                  <a16:creationId xmlns:a16="http://schemas.microsoft.com/office/drawing/2014/main" id="{F517F432-0432-4093-A8E8-0F729C1739D9}"/>
                </a:ext>
              </a:extLst>
            </p:cNvPr>
            <p:cNvSpPr/>
            <p:nvPr/>
          </p:nvSpPr>
          <p:spPr>
            <a:xfrm>
              <a:off x="6048890" y="2745073"/>
              <a:ext cx="122133" cy="219846"/>
            </a:xfrm>
            <a:custGeom>
              <a:avLst/>
              <a:gdLst/>
              <a:ahLst/>
              <a:cxnLst/>
              <a:rect l="l" t="t" r="r" b="b"/>
              <a:pathLst>
                <a:path w="4346" h="7823" extrusionOk="0">
                  <a:moveTo>
                    <a:pt x="3477" y="870"/>
                  </a:moveTo>
                  <a:lnTo>
                    <a:pt x="3477" y="1739"/>
                  </a:lnTo>
                  <a:lnTo>
                    <a:pt x="869" y="1739"/>
                  </a:lnTo>
                  <a:lnTo>
                    <a:pt x="869" y="870"/>
                  </a:lnTo>
                  <a:close/>
                  <a:moveTo>
                    <a:pt x="3477" y="2608"/>
                  </a:moveTo>
                  <a:lnTo>
                    <a:pt x="3477" y="5215"/>
                  </a:lnTo>
                  <a:lnTo>
                    <a:pt x="869" y="5215"/>
                  </a:lnTo>
                  <a:lnTo>
                    <a:pt x="869" y="2608"/>
                  </a:lnTo>
                  <a:close/>
                  <a:moveTo>
                    <a:pt x="3477" y="6085"/>
                  </a:moveTo>
                  <a:lnTo>
                    <a:pt x="3477" y="6954"/>
                  </a:lnTo>
                  <a:lnTo>
                    <a:pt x="869" y="6954"/>
                  </a:lnTo>
                  <a:lnTo>
                    <a:pt x="869" y="6085"/>
                  </a:lnTo>
                  <a:close/>
                  <a:moveTo>
                    <a:pt x="0" y="0"/>
                  </a:moveTo>
                  <a:lnTo>
                    <a:pt x="0" y="7823"/>
                  </a:lnTo>
                  <a:lnTo>
                    <a:pt x="4346" y="7823"/>
                  </a:lnTo>
                  <a:lnTo>
                    <a:pt x="4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02;p65">
              <a:extLst>
                <a:ext uri="{FF2B5EF4-FFF2-40B4-BE49-F238E27FC236}">
                  <a16:creationId xmlns:a16="http://schemas.microsoft.com/office/drawing/2014/main" id="{41404086-B89B-4418-B772-485383398369}"/>
                </a:ext>
              </a:extLst>
            </p:cNvPr>
            <p:cNvSpPr/>
            <p:nvPr/>
          </p:nvSpPr>
          <p:spPr>
            <a:xfrm>
              <a:off x="6092701" y="2837755"/>
              <a:ext cx="34510" cy="34482"/>
            </a:xfrm>
            <a:custGeom>
              <a:avLst/>
              <a:gdLst/>
              <a:ahLst/>
              <a:cxnLst/>
              <a:rect l="l" t="t" r="r" b="b"/>
              <a:pathLst>
                <a:path w="1228" h="1227" extrusionOk="0">
                  <a:moveTo>
                    <a:pt x="608" y="0"/>
                  </a:moveTo>
                  <a:lnTo>
                    <a:pt x="1" y="620"/>
                  </a:lnTo>
                  <a:lnTo>
                    <a:pt x="608" y="1227"/>
                  </a:lnTo>
                  <a:lnTo>
                    <a:pt x="1227" y="620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774;p65">
            <a:extLst>
              <a:ext uri="{FF2B5EF4-FFF2-40B4-BE49-F238E27FC236}">
                <a16:creationId xmlns:a16="http://schemas.microsoft.com/office/drawing/2014/main" id="{657FA8E7-CE30-4F81-B8DA-154FE63ED7C2}"/>
              </a:ext>
            </a:extLst>
          </p:cNvPr>
          <p:cNvGrpSpPr/>
          <p:nvPr/>
        </p:nvGrpSpPr>
        <p:grpSpPr>
          <a:xfrm>
            <a:off x="3146620" y="3089515"/>
            <a:ext cx="422268" cy="416704"/>
            <a:chOff x="3911500" y="3449650"/>
            <a:chExt cx="375650" cy="370700"/>
          </a:xfrm>
        </p:grpSpPr>
        <p:sp>
          <p:nvSpPr>
            <p:cNvPr id="17" name="Google Shape;1775;p65">
              <a:extLst>
                <a:ext uri="{FF2B5EF4-FFF2-40B4-BE49-F238E27FC236}">
                  <a16:creationId xmlns:a16="http://schemas.microsoft.com/office/drawing/2014/main" id="{C3116664-8F59-4DB4-B0D4-A603AD637EA0}"/>
                </a:ext>
              </a:extLst>
            </p:cNvPr>
            <p:cNvSpPr/>
            <p:nvPr/>
          </p:nvSpPr>
          <p:spPr>
            <a:xfrm>
              <a:off x="3911500" y="3449650"/>
              <a:ext cx="375650" cy="370700"/>
            </a:xfrm>
            <a:custGeom>
              <a:avLst/>
              <a:gdLst/>
              <a:ahLst/>
              <a:cxnLst/>
              <a:rect l="l" t="t" r="r" b="b"/>
              <a:pathLst>
                <a:path w="15026" h="14828" extrusionOk="0">
                  <a:moveTo>
                    <a:pt x="13657" y="1382"/>
                  </a:moveTo>
                  <a:lnTo>
                    <a:pt x="12918" y="3573"/>
                  </a:lnTo>
                  <a:lnTo>
                    <a:pt x="11454" y="2108"/>
                  </a:lnTo>
                  <a:lnTo>
                    <a:pt x="13657" y="1382"/>
                  </a:lnTo>
                  <a:close/>
                  <a:moveTo>
                    <a:pt x="3286" y="1239"/>
                  </a:moveTo>
                  <a:lnTo>
                    <a:pt x="4513" y="2466"/>
                  </a:lnTo>
                  <a:lnTo>
                    <a:pt x="3286" y="3692"/>
                  </a:lnTo>
                  <a:lnTo>
                    <a:pt x="3893" y="4299"/>
                  </a:lnTo>
                  <a:lnTo>
                    <a:pt x="5120" y="3073"/>
                  </a:lnTo>
                  <a:lnTo>
                    <a:pt x="5739" y="3692"/>
                  </a:lnTo>
                  <a:lnTo>
                    <a:pt x="4513" y="4918"/>
                  </a:lnTo>
                  <a:lnTo>
                    <a:pt x="5120" y="5537"/>
                  </a:lnTo>
                  <a:lnTo>
                    <a:pt x="6346" y="4299"/>
                  </a:lnTo>
                  <a:lnTo>
                    <a:pt x="7001" y="4954"/>
                  </a:lnTo>
                  <a:lnTo>
                    <a:pt x="5167" y="6799"/>
                  </a:lnTo>
                  <a:lnTo>
                    <a:pt x="1441" y="3073"/>
                  </a:lnTo>
                  <a:lnTo>
                    <a:pt x="3286" y="1239"/>
                  </a:lnTo>
                  <a:close/>
                  <a:moveTo>
                    <a:pt x="10656" y="2537"/>
                  </a:moveTo>
                  <a:lnTo>
                    <a:pt x="11263" y="3156"/>
                  </a:lnTo>
                  <a:lnTo>
                    <a:pt x="7287" y="7133"/>
                  </a:lnTo>
                  <a:lnTo>
                    <a:pt x="7906" y="7740"/>
                  </a:lnTo>
                  <a:lnTo>
                    <a:pt x="11882" y="3763"/>
                  </a:lnTo>
                  <a:lnTo>
                    <a:pt x="12490" y="4382"/>
                  </a:lnTo>
                  <a:lnTo>
                    <a:pt x="6679" y="10205"/>
                  </a:lnTo>
                  <a:lnTo>
                    <a:pt x="4834" y="8359"/>
                  </a:lnTo>
                  <a:lnTo>
                    <a:pt x="10656" y="2537"/>
                  </a:lnTo>
                  <a:close/>
                  <a:moveTo>
                    <a:pt x="4215" y="8978"/>
                  </a:moveTo>
                  <a:lnTo>
                    <a:pt x="6060" y="10812"/>
                  </a:lnTo>
                  <a:lnTo>
                    <a:pt x="4215" y="12657"/>
                  </a:lnTo>
                  <a:lnTo>
                    <a:pt x="2381" y="10812"/>
                  </a:lnTo>
                  <a:lnTo>
                    <a:pt x="4215" y="8978"/>
                  </a:lnTo>
                  <a:close/>
                  <a:moveTo>
                    <a:pt x="10073" y="8026"/>
                  </a:moveTo>
                  <a:lnTo>
                    <a:pt x="10728" y="8681"/>
                  </a:lnTo>
                  <a:lnTo>
                    <a:pt x="9501" y="9919"/>
                  </a:lnTo>
                  <a:lnTo>
                    <a:pt x="10108" y="10526"/>
                  </a:lnTo>
                  <a:lnTo>
                    <a:pt x="11335" y="9300"/>
                  </a:lnTo>
                  <a:lnTo>
                    <a:pt x="11954" y="9919"/>
                  </a:lnTo>
                  <a:lnTo>
                    <a:pt x="10728" y="11145"/>
                  </a:lnTo>
                  <a:lnTo>
                    <a:pt x="11335" y="11752"/>
                  </a:lnTo>
                  <a:lnTo>
                    <a:pt x="12561" y="10526"/>
                  </a:lnTo>
                  <a:lnTo>
                    <a:pt x="13799" y="11752"/>
                  </a:lnTo>
                  <a:lnTo>
                    <a:pt x="11954" y="13598"/>
                  </a:lnTo>
                  <a:lnTo>
                    <a:pt x="8227" y="9871"/>
                  </a:lnTo>
                  <a:lnTo>
                    <a:pt x="10073" y="8026"/>
                  </a:lnTo>
                  <a:close/>
                  <a:moveTo>
                    <a:pt x="1762" y="11431"/>
                  </a:moveTo>
                  <a:lnTo>
                    <a:pt x="3608" y="13264"/>
                  </a:lnTo>
                  <a:lnTo>
                    <a:pt x="3298" y="13574"/>
                  </a:lnTo>
                  <a:cubicBezTo>
                    <a:pt x="3042" y="13830"/>
                    <a:pt x="2709" y="13958"/>
                    <a:pt x="2375" y="13958"/>
                  </a:cubicBezTo>
                  <a:cubicBezTo>
                    <a:pt x="2042" y="13958"/>
                    <a:pt x="1709" y="13830"/>
                    <a:pt x="1453" y="13574"/>
                  </a:cubicBezTo>
                  <a:cubicBezTo>
                    <a:pt x="953" y="13074"/>
                    <a:pt x="953" y="12241"/>
                    <a:pt x="1453" y="11740"/>
                  </a:cubicBezTo>
                  <a:lnTo>
                    <a:pt x="1762" y="11431"/>
                  </a:lnTo>
                  <a:close/>
                  <a:moveTo>
                    <a:pt x="3274" y="1"/>
                  </a:moveTo>
                  <a:lnTo>
                    <a:pt x="214" y="3073"/>
                  </a:lnTo>
                  <a:lnTo>
                    <a:pt x="4548" y="7419"/>
                  </a:lnTo>
                  <a:lnTo>
                    <a:pt x="845" y="11121"/>
                  </a:lnTo>
                  <a:cubicBezTo>
                    <a:pt x="0" y="11967"/>
                    <a:pt x="0" y="13348"/>
                    <a:pt x="845" y="14193"/>
                  </a:cubicBezTo>
                  <a:cubicBezTo>
                    <a:pt x="1268" y="14616"/>
                    <a:pt x="1822" y="14827"/>
                    <a:pt x="2375" y="14827"/>
                  </a:cubicBezTo>
                  <a:cubicBezTo>
                    <a:pt x="2929" y="14827"/>
                    <a:pt x="3483" y="14616"/>
                    <a:pt x="3905" y="14193"/>
                  </a:cubicBezTo>
                  <a:lnTo>
                    <a:pt x="7620" y="10478"/>
                  </a:lnTo>
                  <a:lnTo>
                    <a:pt x="11954" y="14824"/>
                  </a:lnTo>
                  <a:lnTo>
                    <a:pt x="15026" y="11752"/>
                  </a:lnTo>
                  <a:lnTo>
                    <a:pt x="10692" y="7419"/>
                  </a:lnTo>
                  <a:lnTo>
                    <a:pt x="13490" y="4609"/>
                  </a:lnTo>
                  <a:lnTo>
                    <a:pt x="15026" y="13"/>
                  </a:lnTo>
                  <a:lnTo>
                    <a:pt x="15026" y="13"/>
                  </a:lnTo>
                  <a:lnTo>
                    <a:pt x="10418" y="1549"/>
                  </a:lnTo>
                  <a:lnTo>
                    <a:pt x="7620" y="4347"/>
                  </a:lnTo>
                  <a:lnTo>
                    <a:pt x="3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776;p65">
              <a:extLst>
                <a:ext uri="{FF2B5EF4-FFF2-40B4-BE49-F238E27FC236}">
                  <a16:creationId xmlns:a16="http://schemas.microsoft.com/office/drawing/2014/main" id="{4FDD4758-A9BC-4BF1-AB97-FB2FA59AE2DA}"/>
                </a:ext>
              </a:extLst>
            </p:cNvPr>
            <p:cNvSpPr/>
            <p:nvPr/>
          </p:nvSpPr>
          <p:spPr>
            <a:xfrm>
              <a:off x="4001675" y="3704750"/>
              <a:ext cx="30675" cy="30675"/>
            </a:xfrm>
            <a:custGeom>
              <a:avLst/>
              <a:gdLst/>
              <a:ahLst/>
              <a:cxnLst/>
              <a:rect l="l" t="t" r="r" b="b"/>
              <a:pathLst>
                <a:path w="1227" h="1227" extrusionOk="0">
                  <a:moveTo>
                    <a:pt x="608" y="1"/>
                  </a:moveTo>
                  <a:lnTo>
                    <a:pt x="1" y="608"/>
                  </a:lnTo>
                  <a:lnTo>
                    <a:pt x="608" y="1227"/>
                  </a:lnTo>
                  <a:lnTo>
                    <a:pt x="1227" y="608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791;p65">
            <a:extLst>
              <a:ext uri="{FF2B5EF4-FFF2-40B4-BE49-F238E27FC236}">
                <a16:creationId xmlns:a16="http://schemas.microsoft.com/office/drawing/2014/main" id="{1B86736B-D060-440F-95DA-6A8114009444}"/>
              </a:ext>
            </a:extLst>
          </p:cNvPr>
          <p:cNvGrpSpPr/>
          <p:nvPr/>
        </p:nvGrpSpPr>
        <p:grpSpPr>
          <a:xfrm>
            <a:off x="8295631" y="3202459"/>
            <a:ext cx="416591" cy="416591"/>
            <a:chOff x="7157724" y="2732034"/>
            <a:chExt cx="416591" cy="416591"/>
          </a:xfrm>
        </p:grpSpPr>
        <p:sp>
          <p:nvSpPr>
            <p:cNvPr id="21" name="Google Shape;1792;p65">
              <a:extLst>
                <a:ext uri="{FF2B5EF4-FFF2-40B4-BE49-F238E27FC236}">
                  <a16:creationId xmlns:a16="http://schemas.microsoft.com/office/drawing/2014/main" id="{CB52FAF2-95F0-4ED3-A965-65583CF84F4E}"/>
                </a:ext>
              </a:extLst>
            </p:cNvPr>
            <p:cNvSpPr/>
            <p:nvPr/>
          </p:nvSpPr>
          <p:spPr>
            <a:xfrm>
              <a:off x="7157724" y="2732034"/>
              <a:ext cx="416591" cy="416591"/>
            </a:xfrm>
            <a:custGeom>
              <a:avLst/>
              <a:gdLst/>
              <a:ahLst/>
              <a:cxnLst/>
              <a:rect l="l" t="t" r="r" b="b"/>
              <a:pathLst>
                <a:path w="14824" h="14824" extrusionOk="0">
                  <a:moveTo>
                    <a:pt x="7406" y="1393"/>
                  </a:moveTo>
                  <a:cubicBezTo>
                    <a:pt x="7656" y="1762"/>
                    <a:pt x="7871" y="2179"/>
                    <a:pt x="8037" y="2643"/>
                  </a:cubicBezTo>
                  <a:lnTo>
                    <a:pt x="6775" y="2643"/>
                  </a:lnTo>
                  <a:cubicBezTo>
                    <a:pt x="6954" y="2179"/>
                    <a:pt x="7168" y="1762"/>
                    <a:pt x="7406" y="1393"/>
                  </a:cubicBezTo>
                  <a:close/>
                  <a:moveTo>
                    <a:pt x="5275" y="6191"/>
                  </a:moveTo>
                  <a:cubicBezTo>
                    <a:pt x="5275" y="6763"/>
                    <a:pt x="5323" y="7322"/>
                    <a:pt x="5430" y="7846"/>
                  </a:cubicBezTo>
                  <a:lnTo>
                    <a:pt x="4370" y="7846"/>
                  </a:lnTo>
                  <a:lnTo>
                    <a:pt x="4370" y="7453"/>
                  </a:lnTo>
                  <a:cubicBezTo>
                    <a:pt x="4370" y="6870"/>
                    <a:pt x="4751" y="6370"/>
                    <a:pt x="5275" y="6191"/>
                  </a:cubicBezTo>
                  <a:close/>
                  <a:moveTo>
                    <a:pt x="8323" y="3512"/>
                  </a:moveTo>
                  <a:cubicBezTo>
                    <a:pt x="8716" y="4917"/>
                    <a:pt x="8799" y="6513"/>
                    <a:pt x="8502" y="7846"/>
                  </a:cubicBezTo>
                  <a:lnTo>
                    <a:pt x="6311" y="7846"/>
                  </a:lnTo>
                  <a:cubicBezTo>
                    <a:pt x="6025" y="6513"/>
                    <a:pt x="6108" y="4917"/>
                    <a:pt x="6489" y="3512"/>
                  </a:cubicBezTo>
                  <a:close/>
                  <a:moveTo>
                    <a:pt x="9537" y="6191"/>
                  </a:moveTo>
                  <a:cubicBezTo>
                    <a:pt x="10073" y="6370"/>
                    <a:pt x="10442" y="6870"/>
                    <a:pt x="10442" y="7453"/>
                  </a:cubicBezTo>
                  <a:lnTo>
                    <a:pt x="10442" y="7846"/>
                  </a:lnTo>
                  <a:lnTo>
                    <a:pt x="9383" y="7846"/>
                  </a:lnTo>
                  <a:cubicBezTo>
                    <a:pt x="9490" y="7322"/>
                    <a:pt x="9537" y="6763"/>
                    <a:pt x="9537" y="6191"/>
                  </a:cubicBezTo>
                  <a:close/>
                  <a:moveTo>
                    <a:pt x="8252" y="8715"/>
                  </a:moveTo>
                  <a:lnTo>
                    <a:pt x="7966" y="9585"/>
                  </a:lnTo>
                  <a:lnTo>
                    <a:pt x="6859" y="9585"/>
                  </a:lnTo>
                  <a:lnTo>
                    <a:pt x="6561" y="8715"/>
                  </a:lnTo>
                  <a:close/>
                  <a:moveTo>
                    <a:pt x="7882" y="10454"/>
                  </a:moveTo>
                  <a:cubicBezTo>
                    <a:pt x="8037" y="11180"/>
                    <a:pt x="8561" y="11811"/>
                    <a:pt x="9287" y="12073"/>
                  </a:cubicBezTo>
                  <a:lnTo>
                    <a:pt x="9609" y="12180"/>
                  </a:lnTo>
                  <a:cubicBezTo>
                    <a:pt x="9704" y="12085"/>
                    <a:pt x="10014" y="11323"/>
                    <a:pt x="10883" y="11323"/>
                  </a:cubicBezTo>
                  <a:cubicBezTo>
                    <a:pt x="11585" y="11323"/>
                    <a:pt x="12181" y="11930"/>
                    <a:pt x="12181" y="12656"/>
                  </a:cubicBezTo>
                  <a:lnTo>
                    <a:pt x="12181" y="13085"/>
                  </a:lnTo>
                  <a:lnTo>
                    <a:pt x="13514" y="13085"/>
                  </a:lnTo>
                  <a:cubicBezTo>
                    <a:pt x="13752" y="13085"/>
                    <a:pt x="13955" y="13287"/>
                    <a:pt x="13955" y="13526"/>
                  </a:cubicBezTo>
                  <a:cubicBezTo>
                    <a:pt x="13955" y="13764"/>
                    <a:pt x="13752" y="13954"/>
                    <a:pt x="13514" y="13954"/>
                  </a:cubicBezTo>
                  <a:lnTo>
                    <a:pt x="1298" y="13954"/>
                  </a:lnTo>
                  <a:cubicBezTo>
                    <a:pt x="1060" y="13954"/>
                    <a:pt x="870" y="13764"/>
                    <a:pt x="870" y="13526"/>
                  </a:cubicBezTo>
                  <a:cubicBezTo>
                    <a:pt x="870" y="13287"/>
                    <a:pt x="1060" y="13085"/>
                    <a:pt x="1298" y="13085"/>
                  </a:cubicBezTo>
                  <a:lnTo>
                    <a:pt x="2632" y="13085"/>
                  </a:lnTo>
                  <a:lnTo>
                    <a:pt x="2632" y="12656"/>
                  </a:lnTo>
                  <a:cubicBezTo>
                    <a:pt x="2632" y="11930"/>
                    <a:pt x="3227" y="11323"/>
                    <a:pt x="3930" y="11323"/>
                  </a:cubicBezTo>
                  <a:cubicBezTo>
                    <a:pt x="4811" y="11323"/>
                    <a:pt x="5108" y="12085"/>
                    <a:pt x="5204" y="12180"/>
                  </a:cubicBezTo>
                  <a:lnTo>
                    <a:pt x="5525" y="12073"/>
                  </a:lnTo>
                  <a:cubicBezTo>
                    <a:pt x="6251" y="11811"/>
                    <a:pt x="6775" y="11180"/>
                    <a:pt x="6930" y="10454"/>
                  </a:cubicBezTo>
                  <a:close/>
                  <a:moveTo>
                    <a:pt x="7406" y="0"/>
                  </a:moveTo>
                  <a:cubicBezTo>
                    <a:pt x="7275" y="214"/>
                    <a:pt x="5894" y="1357"/>
                    <a:pt x="5406" y="4393"/>
                  </a:cubicBezTo>
                  <a:cubicBezTo>
                    <a:pt x="5358" y="4691"/>
                    <a:pt x="5323" y="4989"/>
                    <a:pt x="5311" y="5286"/>
                  </a:cubicBezTo>
                  <a:cubicBezTo>
                    <a:pt x="4275" y="5477"/>
                    <a:pt x="3501" y="6370"/>
                    <a:pt x="3501" y="7453"/>
                  </a:cubicBezTo>
                  <a:lnTo>
                    <a:pt x="3501" y="8715"/>
                  </a:lnTo>
                  <a:lnTo>
                    <a:pt x="5656" y="8715"/>
                  </a:lnTo>
                  <a:cubicBezTo>
                    <a:pt x="5656" y="8727"/>
                    <a:pt x="6108" y="10085"/>
                    <a:pt x="6108" y="10085"/>
                  </a:cubicBezTo>
                  <a:cubicBezTo>
                    <a:pt x="6085" y="10501"/>
                    <a:pt x="5858" y="10894"/>
                    <a:pt x="5501" y="11121"/>
                  </a:cubicBezTo>
                  <a:cubicBezTo>
                    <a:pt x="5096" y="10692"/>
                    <a:pt x="4537" y="10454"/>
                    <a:pt x="3941" y="10454"/>
                  </a:cubicBezTo>
                  <a:cubicBezTo>
                    <a:pt x="2870" y="10454"/>
                    <a:pt x="2001" y="11251"/>
                    <a:pt x="1810" y="12216"/>
                  </a:cubicBezTo>
                  <a:lnTo>
                    <a:pt x="1298" y="12216"/>
                  </a:lnTo>
                  <a:cubicBezTo>
                    <a:pt x="584" y="12216"/>
                    <a:pt x="1" y="12799"/>
                    <a:pt x="1" y="13526"/>
                  </a:cubicBezTo>
                  <a:cubicBezTo>
                    <a:pt x="1" y="14240"/>
                    <a:pt x="584" y="14823"/>
                    <a:pt x="1298" y="14823"/>
                  </a:cubicBezTo>
                  <a:lnTo>
                    <a:pt x="13514" y="14823"/>
                  </a:lnTo>
                  <a:cubicBezTo>
                    <a:pt x="14240" y="14823"/>
                    <a:pt x="14824" y="14240"/>
                    <a:pt x="14824" y="13526"/>
                  </a:cubicBezTo>
                  <a:cubicBezTo>
                    <a:pt x="14824" y="12799"/>
                    <a:pt x="14228" y="12216"/>
                    <a:pt x="13514" y="12216"/>
                  </a:cubicBezTo>
                  <a:lnTo>
                    <a:pt x="13002" y="12216"/>
                  </a:lnTo>
                  <a:cubicBezTo>
                    <a:pt x="12812" y="11240"/>
                    <a:pt x="11942" y="10454"/>
                    <a:pt x="10883" y="10454"/>
                  </a:cubicBezTo>
                  <a:cubicBezTo>
                    <a:pt x="10288" y="10454"/>
                    <a:pt x="9728" y="10692"/>
                    <a:pt x="9323" y="11121"/>
                  </a:cubicBezTo>
                  <a:cubicBezTo>
                    <a:pt x="8966" y="10894"/>
                    <a:pt x="8728" y="10501"/>
                    <a:pt x="8716" y="10085"/>
                  </a:cubicBezTo>
                  <a:cubicBezTo>
                    <a:pt x="8716" y="10085"/>
                    <a:pt x="9156" y="8727"/>
                    <a:pt x="9168" y="8715"/>
                  </a:cubicBezTo>
                  <a:lnTo>
                    <a:pt x="11311" y="8715"/>
                  </a:lnTo>
                  <a:lnTo>
                    <a:pt x="11311" y="7453"/>
                  </a:lnTo>
                  <a:cubicBezTo>
                    <a:pt x="11311" y="6370"/>
                    <a:pt x="10538" y="5477"/>
                    <a:pt x="9514" y="5286"/>
                  </a:cubicBezTo>
                  <a:cubicBezTo>
                    <a:pt x="9490" y="4989"/>
                    <a:pt x="9454" y="4691"/>
                    <a:pt x="9406" y="4393"/>
                  </a:cubicBezTo>
                  <a:cubicBezTo>
                    <a:pt x="8930" y="1369"/>
                    <a:pt x="7537" y="214"/>
                    <a:pt x="7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93;p65">
              <a:extLst>
                <a:ext uri="{FF2B5EF4-FFF2-40B4-BE49-F238E27FC236}">
                  <a16:creationId xmlns:a16="http://schemas.microsoft.com/office/drawing/2014/main" id="{E3692FC6-18FD-4FC0-9680-FC299444EFC6}"/>
                </a:ext>
              </a:extLst>
            </p:cNvPr>
            <p:cNvSpPr/>
            <p:nvPr/>
          </p:nvSpPr>
          <p:spPr>
            <a:xfrm>
              <a:off x="7353456" y="2903655"/>
              <a:ext cx="24449" cy="24477"/>
            </a:xfrm>
            <a:custGeom>
              <a:avLst/>
              <a:gdLst/>
              <a:ahLst/>
              <a:cxnLst/>
              <a:rect l="l" t="t" r="r" b="b"/>
              <a:pathLst>
                <a:path w="870" h="871" extrusionOk="0">
                  <a:moveTo>
                    <a:pt x="1" y="1"/>
                  </a:moveTo>
                  <a:lnTo>
                    <a:pt x="1" y="870"/>
                  </a:lnTo>
                  <a:lnTo>
                    <a:pt x="870" y="870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94;p65">
              <a:extLst>
                <a:ext uri="{FF2B5EF4-FFF2-40B4-BE49-F238E27FC236}">
                  <a16:creationId xmlns:a16="http://schemas.microsoft.com/office/drawing/2014/main" id="{799DDA25-FB7B-4C7D-B187-9EFCD40509BF}"/>
                </a:ext>
              </a:extLst>
            </p:cNvPr>
            <p:cNvSpPr/>
            <p:nvPr/>
          </p:nvSpPr>
          <p:spPr>
            <a:xfrm>
              <a:off x="7353456" y="2855150"/>
              <a:ext cx="24449" cy="24112"/>
            </a:xfrm>
            <a:custGeom>
              <a:avLst/>
              <a:gdLst/>
              <a:ahLst/>
              <a:cxnLst/>
              <a:rect l="l" t="t" r="r" b="b"/>
              <a:pathLst>
                <a:path w="870" h="858" extrusionOk="0">
                  <a:moveTo>
                    <a:pt x="1" y="1"/>
                  </a:moveTo>
                  <a:lnTo>
                    <a:pt x="1" y="858"/>
                  </a:lnTo>
                  <a:lnTo>
                    <a:pt x="870" y="858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1823;p65">
            <a:extLst>
              <a:ext uri="{FF2B5EF4-FFF2-40B4-BE49-F238E27FC236}">
                <a16:creationId xmlns:a16="http://schemas.microsoft.com/office/drawing/2014/main" id="{D8C8718D-1327-44BA-9652-C25DC0BC4947}"/>
              </a:ext>
            </a:extLst>
          </p:cNvPr>
          <p:cNvGrpSpPr/>
          <p:nvPr/>
        </p:nvGrpSpPr>
        <p:grpSpPr>
          <a:xfrm>
            <a:off x="3357754" y="1735557"/>
            <a:ext cx="416282" cy="416591"/>
            <a:chOff x="2184988" y="2732034"/>
            <a:chExt cx="416282" cy="416591"/>
          </a:xfrm>
        </p:grpSpPr>
        <p:sp>
          <p:nvSpPr>
            <p:cNvPr id="28" name="Google Shape;1824;p65">
              <a:extLst>
                <a:ext uri="{FF2B5EF4-FFF2-40B4-BE49-F238E27FC236}">
                  <a16:creationId xmlns:a16="http://schemas.microsoft.com/office/drawing/2014/main" id="{B05DD18C-B764-4879-9088-7FFC57476C1C}"/>
                </a:ext>
              </a:extLst>
            </p:cNvPr>
            <p:cNvSpPr/>
            <p:nvPr/>
          </p:nvSpPr>
          <p:spPr>
            <a:xfrm>
              <a:off x="2184988" y="2732034"/>
              <a:ext cx="416282" cy="416591"/>
            </a:xfrm>
            <a:custGeom>
              <a:avLst/>
              <a:gdLst/>
              <a:ahLst/>
              <a:cxnLst/>
              <a:rect l="l" t="t" r="r" b="b"/>
              <a:pathLst>
                <a:path w="14813" h="14824" extrusionOk="0">
                  <a:moveTo>
                    <a:pt x="9609" y="869"/>
                  </a:moveTo>
                  <a:cubicBezTo>
                    <a:pt x="12002" y="869"/>
                    <a:pt x="13943" y="2822"/>
                    <a:pt x="13943" y="5215"/>
                  </a:cubicBezTo>
                  <a:cubicBezTo>
                    <a:pt x="13943" y="7608"/>
                    <a:pt x="12002" y="9549"/>
                    <a:pt x="9609" y="9549"/>
                  </a:cubicBezTo>
                  <a:cubicBezTo>
                    <a:pt x="7216" y="9549"/>
                    <a:pt x="5263" y="7608"/>
                    <a:pt x="5263" y="5215"/>
                  </a:cubicBezTo>
                  <a:cubicBezTo>
                    <a:pt x="5263" y="2822"/>
                    <a:pt x="7216" y="869"/>
                    <a:pt x="9609" y="869"/>
                  </a:cubicBezTo>
                  <a:close/>
                  <a:moveTo>
                    <a:pt x="4216" y="9989"/>
                  </a:moveTo>
                  <a:lnTo>
                    <a:pt x="4835" y="10597"/>
                  </a:lnTo>
                  <a:lnTo>
                    <a:pt x="4144" y="11287"/>
                  </a:lnTo>
                  <a:lnTo>
                    <a:pt x="3525" y="10680"/>
                  </a:lnTo>
                  <a:lnTo>
                    <a:pt x="4216" y="9989"/>
                  </a:lnTo>
                  <a:close/>
                  <a:moveTo>
                    <a:pt x="2918" y="11287"/>
                  </a:moveTo>
                  <a:lnTo>
                    <a:pt x="3525" y="11906"/>
                  </a:lnTo>
                  <a:lnTo>
                    <a:pt x="1834" y="13597"/>
                  </a:lnTo>
                  <a:lnTo>
                    <a:pt x="1227" y="12978"/>
                  </a:lnTo>
                  <a:lnTo>
                    <a:pt x="2918" y="11287"/>
                  </a:lnTo>
                  <a:close/>
                  <a:moveTo>
                    <a:pt x="9609" y="0"/>
                  </a:moveTo>
                  <a:cubicBezTo>
                    <a:pt x="6728" y="0"/>
                    <a:pt x="4394" y="2346"/>
                    <a:pt x="4394" y="5215"/>
                  </a:cubicBezTo>
                  <a:cubicBezTo>
                    <a:pt x="4394" y="6489"/>
                    <a:pt x="4859" y="7668"/>
                    <a:pt x="5632" y="8573"/>
                  </a:cubicBezTo>
                  <a:lnTo>
                    <a:pt x="4835" y="9370"/>
                  </a:lnTo>
                  <a:lnTo>
                    <a:pt x="4216" y="8763"/>
                  </a:lnTo>
                  <a:lnTo>
                    <a:pt x="1" y="12990"/>
                  </a:lnTo>
                  <a:lnTo>
                    <a:pt x="1834" y="14823"/>
                  </a:lnTo>
                  <a:lnTo>
                    <a:pt x="6061" y="10609"/>
                  </a:lnTo>
                  <a:lnTo>
                    <a:pt x="5442" y="9989"/>
                  </a:lnTo>
                  <a:lnTo>
                    <a:pt x="6240" y="9192"/>
                  </a:lnTo>
                  <a:cubicBezTo>
                    <a:pt x="7156" y="9966"/>
                    <a:pt x="8323" y="10430"/>
                    <a:pt x="9609" y="10430"/>
                  </a:cubicBezTo>
                  <a:cubicBezTo>
                    <a:pt x="12479" y="10430"/>
                    <a:pt x="14812" y="8084"/>
                    <a:pt x="14812" y="5215"/>
                  </a:cubicBezTo>
                  <a:cubicBezTo>
                    <a:pt x="14812" y="2346"/>
                    <a:pt x="12479" y="0"/>
                    <a:pt x="9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825;p65">
              <a:extLst>
                <a:ext uri="{FF2B5EF4-FFF2-40B4-BE49-F238E27FC236}">
                  <a16:creationId xmlns:a16="http://schemas.microsoft.com/office/drawing/2014/main" id="{9A7C236D-AF91-4C4C-81B2-1AF1A097FC91}"/>
                </a:ext>
              </a:extLst>
            </p:cNvPr>
            <p:cNvSpPr/>
            <p:nvPr/>
          </p:nvSpPr>
          <p:spPr>
            <a:xfrm>
              <a:off x="2418209" y="2842110"/>
              <a:ext cx="73291" cy="72954"/>
            </a:xfrm>
            <a:custGeom>
              <a:avLst/>
              <a:gdLst/>
              <a:ahLst/>
              <a:cxnLst/>
              <a:rect l="l" t="t" r="r" b="b"/>
              <a:pathLst>
                <a:path w="2608" h="2596" extrusionOk="0">
                  <a:moveTo>
                    <a:pt x="1310" y="857"/>
                  </a:moveTo>
                  <a:cubicBezTo>
                    <a:pt x="1548" y="857"/>
                    <a:pt x="1739" y="1060"/>
                    <a:pt x="1739" y="1298"/>
                  </a:cubicBezTo>
                  <a:cubicBezTo>
                    <a:pt x="1739" y="1536"/>
                    <a:pt x="1548" y="1727"/>
                    <a:pt x="1310" y="1727"/>
                  </a:cubicBezTo>
                  <a:cubicBezTo>
                    <a:pt x="1072" y="1727"/>
                    <a:pt x="870" y="1536"/>
                    <a:pt x="870" y="1298"/>
                  </a:cubicBezTo>
                  <a:cubicBezTo>
                    <a:pt x="870" y="1060"/>
                    <a:pt x="1072" y="857"/>
                    <a:pt x="1310" y="857"/>
                  </a:cubicBezTo>
                  <a:close/>
                  <a:moveTo>
                    <a:pt x="1310" y="0"/>
                  </a:moveTo>
                  <a:cubicBezTo>
                    <a:pt x="584" y="0"/>
                    <a:pt x="0" y="584"/>
                    <a:pt x="0" y="1298"/>
                  </a:cubicBezTo>
                  <a:cubicBezTo>
                    <a:pt x="0" y="2012"/>
                    <a:pt x="584" y="2596"/>
                    <a:pt x="1310" y="2596"/>
                  </a:cubicBezTo>
                  <a:cubicBezTo>
                    <a:pt x="2025" y="2596"/>
                    <a:pt x="2608" y="2012"/>
                    <a:pt x="2608" y="1298"/>
                  </a:cubicBezTo>
                  <a:cubicBezTo>
                    <a:pt x="2608" y="584"/>
                    <a:pt x="2025" y="0"/>
                    <a:pt x="1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826;p65">
              <a:extLst>
                <a:ext uri="{FF2B5EF4-FFF2-40B4-BE49-F238E27FC236}">
                  <a16:creationId xmlns:a16="http://schemas.microsoft.com/office/drawing/2014/main" id="{E7F816D4-F22D-4F65-A76D-A3EDFAACED1C}"/>
                </a:ext>
              </a:extLst>
            </p:cNvPr>
            <p:cNvSpPr/>
            <p:nvPr/>
          </p:nvSpPr>
          <p:spPr>
            <a:xfrm>
              <a:off x="2342923" y="2793240"/>
              <a:ext cx="223865" cy="170695"/>
            </a:xfrm>
            <a:custGeom>
              <a:avLst/>
              <a:gdLst/>
              <a:ahLst/>
              <a:cxnLst/>
              <a:rect l="l" t="t" r="r" b="b"/>
              <a:pathLst>
                <a:path w="7966" h="6074" extrusionOk="0">
                  <a:moveTo>
                    <a:pt x="3989" y="870"/>
                  </a:moveTo>
                  <a:cubicBezTo>
                    <a:pt x="5323" y="870"/>
                    <a:pt x="6537" y="2442"/>
                    <a:pt x="6942" y="3037"/>
                  </a:cubicBezTo>
                  <a:cubicBezTo>
                    <a:pt x="6287" y="3990"/>
                    <a:pt x="5144" y="5204"/>
                    <a:pt x="3989" y="5204"/>
                  </a:cubicBezTo>
                  <a:cubicBezTo>
                    <a:pt x="2644" y="5204"/>
                    <a:pt x="1441" y="3632"/>
                    <a:pt x="1036" y="3037"/>
                  </a:cubicBezTo>
                  <a:cubicBezTo>
                    <a:pt x="1679" y="2085"/>
                    <a:pt x="2822" y="870"/>
                    <a:pt x="3989" y="870"/>
                  </a:cubicBezTo>
                  <a:close/>
                  <a:moveTo>
                    <a:pt x="3989" y="1"/>
                  </a:moveTo>
                  <a:cubicBezTo>
                    <a:pt x="1846" y="1"/>
                    <a:pt x="203" y="2704"/>
                    <a:pt x="143" y="2811"/>
                  </a:cubicBezTo>
                  <a:lnTo>
                    <a:pt x="1" y="3037"/>
                  </a:lnTo>
                  <a:lnTo>
                    <a:pt x="143" y="3251"/>
                  </a:lnTo>
                  <a:cubicBezTo>
                    <a:pt x="203" y="3370"/>
                    <a:pt x="1846" y="6073"/>
                    <a:pt x="3989" y="6073"/>
                  </a:cubicBezTo>
                  <a:cubicBezTo>
                    <a:pt x="6120" y="6073"/>
                    <a:pt x="7763" y="3370"/>
                    <a:pt x="7835" y="3251"/>
                  </a:cubicBezTo>
                  <a:lnTo>
                    <a:pt x="7966" y="3037"/>
                  </a:lnTo>
                  <a:lnTo>
                    <a:pt x="7835" y="2811"/>
                  </a:lnTo>
                  <a:cubicBezTo>
                    <a:pt x="7763" y="2704"/>
                    <a:pt x="6120" y="1"/>
                    <a:pt x="3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928;p66">
            <a:extLst>
              <a:ext uri="{FF2B5EF4-FFF2-40B4-BE49-F238E27FC236}">
                <a16:creationId xmlns:a16="http://schemas.microsoft.com/office/drawing/2014/main" id="{1C8F7FAD-825D-4951-8F04-E09FF3E4AE68}"/>
              </a:ext>
            </a:extLst>
          </p:cNvPr>
          <p:cNvSpPr/>
          <p:nvPr/>
        </p:nvSpPr>
        <p:spPr>
          <a:xfrm>
            <a:off x="2670508" y="2763790"/>
            <a:ext cx="3554300" cy="159386"/>
          </a:xfrm>
          <a:custGeom>
            <a:avLst/>
            <a:gdLst/>
            <a:ahLst/>
            <a:cxnLst/>
            <a:rect l="l" t="t" r="r" b="b"/>
            <a:pathLst>
              <a:path w="69990" h="5528" extrusionOk="0">
                <a:moveTo>
                  <a:pt x="29335" y="0"/>
                </a:moveTo>
                <a:cubicBezTo>
                  <a:pt x="29293" y="0"/>
                  <a:pt x="29210" y="0"/>
                  <a:pt x="29147" y="42"/>
                </a:cubicBezTo>
                <a:cubicBezTo>
                  <a:pt x="29021" y="63"/>
                  <a:pt x="28917" y="84"/>
                  <a:pt x="28791" y="105"/>
                </a:cubicBezTo>
                <a:cubicBezTo>
                  <a:pt x="28561" y="189"/>
                  <a:pt x="28310" y="272"/>
                  <a:pt x="28080" y="377"/>
                </a:cubicBezTo>
                <a:cubicBezTo>
                  <a:pt x="27891" y="461"/>
                  <a:pt x="27724" y="523"/>
                  <a:pt x="27536" y="628"/>
                </a:cubicBezTo>
                <a:cubicBezTo>
                  <a:pt x="27410" y="691"/>
                  <a:pt x="27264" y="775"/>
                  <a:pt x="27138" y="816"/>
                </a:cubicBezTo>
                <a:cubicBezTo>
                  <a:pt x="26929" y="921"/>
                  <a:pt x="26741" y="1026"/>
                  <a:pt x="26531" y="1130"/>
                </a:cubicBezTo>
                <a:cubicBezTo>
                  <a:pt x="26427" y="1193"/>
                  <a:pt x="26322" y="1235"/>
                  <a:pt x="26259" y="1298"/>
                </a:cubicBezTo>
                <a:cubicBezTo>
                  <a:pt x="26071" y="1402"/>
                  <a:pt x="25883" y="1528"/>
                  <a:pt x="25736" y="1632"/>
                </a:cubicBezTo>
                <a:cubicBezTo>
                  <a:pt x="25590" y="1716"/>
                  <a:pt x="25464" y="1779"/>
                  <a:pt x="25339" y="1884"/>
                </a:cubicBezTo>
                <a:cubicBezTo>
                  <a:pt x="25004" y="2093"/>
                  <a:pt x="24690" y="2344"/>
                  <a:pt x="24334" y="2553"/>
                </a:cubicBezTo>
                <a:cubicBezTo>
                  <a:pt x="23644" y="3013"/>
                  <a:pt x="22912" y="3495"/>
                  <a:pt x="22116" y="3829"/>
                </a:cubicBezTo>
                <a:cubicBezTo>
                  <a:pt x="21928" y="3913"/>
                  <a:pt x="21782" y="3955"/>
                  <a:pt x="21593" y="4039"/>
                </a:cubicBezTo>
                <a:cubicBezTo>
                  <a:pt x="21384" y="4122"/>
                  <a:pt x="21154" y="4164"/>
                  <a:pt x="20924" y="4185"/>
                </a:cubicBezTo>
                <a:cubicBezTo>
                  <a:pt x="20819" y="4185"/>
                  <a:pt x="20736" y="4227"/>
                  <a:pt x="20631" y="4227"/>
                </a:cubicBezTo>
                <a:cubicBezTo>
                  <a:pt x="20464" y="4227"/>
                  <a:pt x="20338" y="4227"/>
                  <a:pt x="20192" y="4185"/>
                </a:cubicBezTo>
                <a:cubicBezTo>
                  <a:pt x="19982" y="4164"/>
                  <a:pt x="19773" y="4122"/>
                  <a:pt x="19585" y="4039"/>
                </a:cubicBezTo>
                <a:cubicBezTo>
                  <a:pt x="19375" y="3934"/>
                  <a:pt x="19166" y="3808"/>
                  <a:pt x="18978" y="3662"/>
                </a:cubicBezTo>
                <a:cubicBezTo>
                  <a:pt x="18664" y="3432"/>
                  <a:pt x="18413" y="3139"/>
                  <a:pt x="18141" y="2867"/>
                </a:cubicBezTo>
                <a:cubicBezTo>
                  <a:pt x="18015" y="2720"/>
                  <a:pt x="17890" y="2574"/>
                  <a:pt x="17743" y="2448"/>
                </a:cubicBezTo>
                <a:cubicBezTo>
                  <a:pt x="17597" y="2281"/>
                  <a:pt x="17409" y="2135"/>
                  <a:pt x="17262" y="1967"/>
                </a:cubicBezTo>
                <a:cubicBezTo>
                  <a:pt x="17095" y="1842"/>
                  <a:pt x="16969" y="1737"/>
                  <a:pt x="16781" y="1653"/>
                </a:cubicBezTo>
                <a:cubicBezTo>
                  <a:pt x="16676" y="1612"/>
                  <a:pt x="16572" y="1570"/>
                  <a:pt x="16467" y="1528"/>
                </a:cubicBezTo>
                <a:cubicBezTo>
                  <a:pt x="16362" y="1507"/>
                  <a:pt x="16258" y="1465"/>
                  <a:pt x="16153" y="1465"/>
                </a:cubicBezTo>
                <a:cubicBezTo>
                  <a:pt x="16070" y="1465"/>
                  <a:pt x="16028" y="1465"/>
                  <a:pt x="15944" y="1507"/>
                </a:cubicBezTo>
                <a:cubicBezTo>
                  <a:pt x="15839" y="1528"/>
                  <a:pt x="15756" y="1549"/>
                  <a:pt x="15651" y="1612"/>
                </a:cubicBezTo>
                <a:cubicBezTo>
                  <a:pt x="15588" y="1653"/>
                  <a:pt x="15484" y="1716"/>
                  <a:pt x="15400" y="1758"/>
                </a:cubicBezTo>
                <a:cubicBezTo>
                  <a:pt x="15316" y="1842"/>
                  <a:pt x="15233" y="1925"/>
                  <a:pt x="15191" y="1988"/>
                </a:cubicBezTo>
                <a:cubicBezTo>
                  <a:pt x="15065" y="2156"/>
                  <a:pt x="14919" y="2302"/>
                  <a:pt x="14814" y="2469"/>
                </a:cubicBezTo>
                <a:cubicBezTo>
                  <a:pt x="14710" y="2595"/>
                  <a:pt x="14605" y="2700"/>
                  <a:pt x="14542" y="2825"/>
                </a:cubicBezTo>
                <a:cubicBezTo>
                  <a:pt x="14438" y="2972"/>
                  <a:pt x="14291" y="3118"/>
                  <a:pt x="14186" y="3244"/>
                </a:cubicBezTo>
                <a:cubicBezTo>
                  <a:pt x="13956" y="3536"/>
                  <a:pt x="13705" y="3767"/>
                  <a:pt x="13412" y="4018"/>
                </a:cubicBezTo>
                <a:cubicBezTo>
                  <a:pt x="13203" y="4164"/>
                  <a:pt x="12973" y="4290"/>
                  <a:pt x="12722" y="4436"/>
                </a:cubicBezTo>
                <a:cubicBezTo>
                  <a:pt x="12492" y="4499"/>
                  <a:pt x="12282" y="4562"/>
                  <a:pt x="12052" y="4604"/>
                </a:cubicBezTo>
                <a:cubicBezTo>
                  <a:pt x="11885" y="4625"/>
                  <a:pt x="11723" y="4635"/>
                  <a:pt x="11558" y="4635"/>
                </a:cubicBezTo>
                <a:cubicBezTo>
                  <a:pt x="11393" y="4635"/>
                  <a:pt x="11226" y="4625"/>
                  <a:pt x="11048" y="4604"/>
                </a:cubicBezTo>
                <a:cubicBezTo>
                  <a:pt x="10525" y="4541"/>
                  <a:pt x="10044" y="4373"/>
                  <a:pt x="9541" y="4164"/>
                </a:cubicBezTo>
                <a:cubicBezTo>
                  <a:pt x="9102" y="3955"/>
                  <a:pt x="8684" y="3746"/>
                  <a:pt x="8265" y="3495"/>
                </a:cubicBezTo>
                <a:cubicBezTo>
                  <a:pt x="8056" y="3348"/>
                  <a:pt x="7847" y="3223"/>
                  <a:pt x="7637" y="3076"/>
                </a:cubicBezTo>
                <a:cubicBezTo>
                  <a:pt x="7428" y="2930"/>
                  <a:pt x="7219" y="2783"/>
                  <a:pt x="7010" y="2658"/>
                </a:cubicBezTo>
                <a:cubicBezTo>
                  <a:pt x="6800" y="2490"/>
                  <a:pt x="6591" y="2365"/>
                  <a:pt x="6382" y="2239"/>
                </a:cubicBezTo>
                <a:cubicBezTo>
                  <a:pt x="6173" y="2093"/>
                  <a:pt x="5922" y="1967"/>
                  <a:pt x="5691" y="1863"/>
                </a:cubicBezTo>
                <a:cubicBezTo>
                  <a:pt x="5284" y="1669"/>
                  <a:pt x="4840" y="1546"/>
                  <a:pt x="4411" y="1546"/>
                </a:cubicBezTo>
                <a:cubicBezTo>
                  <a:pt x="4377" y="1546"/>
                  <a:pt x="4344" y="1547"/>
                  <a:pt x="4310" y="1549"/>
                </a:cubicBezTo>
                <a:cubicBezTo>
                  <a:pt x="4206" y="1549"/>
                  <a:pt x="4080" y="1570"/>
                  <a:pt x="3976" y="1570"/>
                </a:cubicBezTo>
                <a:cubicBezTo>
                  <a:pt x="3829" y="1612"/>
                  <a:pt x="3725" y="1632"/>
                  <a:pt x="3620" y="1653"/>
                </a:cubicBezTo>
                <a:cubicBezTo>
                  <a:pt x="3515" y="1674"/>
                  <a:pt x="3411" y="1737"/>
                  <a:pt x="3348" y="1758"/>
                </a:cubicBezTo>
                <a:cubicBezTo>
                  <a:pt x="3243" y="1821"/>
                  <a:pt x="3139" y="1863"/>
                  <a:pt x="3034" y="1884"/>
                </a:cubicBezTo>
                <a:cubicBezTo>
                  <a:pt x="2553" y="2093"/>
                  <a:pt x="2114" y="2344"/>
                  <a:pt x="1695" y="2616"/>
                </a:cubicBezTo>
                <a:cubicBezTo>
                  <a:pt x="1318" y="2888"/>
                  <a:pt x="963" y="3181"/>
                  <a:pt x="649" y="3516"/>
                </a:cubicBezTo>
                <a:cubicBezTo>
                  <a:pt x="481" y="3662"/>
                  <a:pt x="356" y="3829"/>
                  <a:pt x="230" y="3976"/>
                </a:cubicBezTo>
                <a:cubicBezTo>
                  <a:pt x="168" y="4060"/>
                  <a:pt x="126" y="4143"/>
                  <a:pt x="105" y="4248"/>
                </a:cubicBezTo>
                <a:cubicBezTo>
                  <a:pt x="105" y="4269"/>
                  <a:pt x="63" y="4332"/>
                  <a:pt x="63" y="4353"/>
                </a:cubicBezTo>
                <a:cubicBezTo>
                  <a:pt x="42" y="4436"/>
                  <a:pt x="42" y="4499"/>
                  <a:pt x="21" y="4583"/>
                </a:cubicBezTo>
                <a:cubicBezTo>
                  <a:pt x="0" y="4687"/>
                  <a:pt x="21" y="4792"/>
                  <a:pt x="105" y="4876"/>
                </a:cubicBezTo>
                <a:cubicBezTo>
                  <a:pt x="153" y="4940"/>
                  <a:pt x="225" y="4967"/>
                  <a:pt x="303" y="4967"/>
                </a:cubicBezTo>
                <a:cubicBezTo>
                  <a:pt x="327" y="4967"/>
                  <a:pt x="352" y="4964"/>
                  <a:pt x="377" y="4959"/>
                </a:cubicBezTo>
                <a:cubicBezTo>
                  <a:pt x="461" y="4917"/>
                  <a:pt x="523" y="4897"/>
                  <a:pt x="586" y="4897"/>
                </a:cubicBezTo>
                <a:cubicBezTo>
                  <a:pt x="691" y="4876"/>
                  <a:pt x="774" y="4813"/>
                  <a:pt x="879" y="4771"/>
                </a:cubicBezTo>
                <a:cubicBezTo>
                  <a:pt x="1005" y="4687"/>
                  <a:pt x="1067" y="4499"/>
                  <a:pt x="984" y="4373"/>
                </a:cubicBezTo>
                <a:cubicBezTo>
                  <a:pt x="942" y="4290"/>
                  <a:pt x="879" y="4269"/>
                  <a:pt x="795" y="4248"/>
                </a:cubicBezTo>
                <a:cubicBezTo>
                  <a:pt x="1067" y="3955"/>
                  <a:pt x="1360" y="3704"/>
                  <a:pt x="1632" y="3432"/>
                </a:cubicBezTo>
                <a:cubicBezTo>
                  <a:pt x="2134" y="3076"/>
                  <a:pt x="2658" y="2783"/>
                  <a:pt x="3202" y="2511"/>
                </a:cubicBezTo>
                <a:lnTo>
                  <a:pt x="3599" y="2365"/>
                </a:lnTo>
                <a:cubicBezTo>
                  <a:pt x="3766" y="2302"/>
                  <a:pt x="3913" y="2260"/>
                  <a:pt x="4101" y="2239"/>
                </a:cubicBezTo>
                <a:cubicBezTo>
                  <a:pt x="4174" y="2218"/>
                  <a:pt x="4248" y="2208"/>
                  <a:pt x="4321" y="2208"/>
                </a:cubicBezTo>
                <a:cubicBezTo>
                  <a:pt x="4394" y="2208"/>
                  <a:pt x="4467" y="2218"/>
                  <a:pt x="4541" y="2239"/>
                </a:cubicBezTo>
                <a:cubicBezTo>
                  <a:pt x="4645" y="2260"/>
                  <a:pt x="4729" y="2260"/>
                  <a:pt x="4834" y="2281"/>
                </a:cubicBezTo>
                <a:cubicBezTo>
                  <a:pt x="4959" y="2302"/>
                  <a:pt x="5127" y="2365"/>
                  <a:pt x="5252" y="2448"/>
                </a:cubicBezTo>
                <a:cubicBezTo>
                  <a:pt x="5503" y="2574"/>
                  <a:pt x="5775" y="2700"/>
                  <a:pt x="6005" y="2867"/>
                </a:cubicBezTo>
                <a:cubicBezTo>
                  <a:pt x="6298" y="3034"/>
                  <a:pt x="6549" y="3244"/>
                  <a:pt x="6842" y="3453"/>
                </a:cubicBezTo>
                <a:cubicBezTo>
                  <a:pt x="7114" y="3641"/>
                  <a:pt x="7386" y="3850"/>
                  <a:pt x="7679" y="4039"/>
                </a:cubicBezTo>
                <a:cubicBezTo>
                  <a:pt x="7972" y="4227"/>
                  <a:pt x="8265" y="4394"/>
                  <a:pt x="8537" y="4562"/>
                </a:cubicBezTo>
                <a:cubicBezTo>
                  <a:pt x="9123" y="4876"/>
                  <a:pt x="9730" y="5127"/>
                  <a:pt x="10316" y="5315"/>
                </a:cubicBezTo>
                <a:cubicBezTo>
                  <a:pt x="10757" y="5447"/>
                  <a:pt x="11229" y="5528"/>
                  <a:pt x="11703" y="5528"/>
                </a:cubicBezTo>
                <a:cubicBezTo>
                  <a:pt x="11903" y="5528"/>
                  <a:pt x="12104" y="5513"/>
                  <a:pt x="12303" y="5482"/>
                </a:cubicBezTo>
                <a:cubicBezTo>
                  <a:pt x="12617" y="5420"/>
                  <a:pt x="12910" y="5336"/>
                  <a:pt x="13203" y="5231"/>
                </a:cubicBezTo>
                <a:cubicBezTo>
                  <a:pt x="13496" y="5106"/>
                  <a:pt x="13747" y="4980"/>
                  <a:pt x="13977" y="4792"/>
                </a:cubicBezTo>
                <a:cubicBezTo>
                  <a:pt x="14249" y="4604"/>
                  <a:pt x="14479" y="4373"/>
                  <a:pt x="14710" y="4143"/>
                </a:cubicBezTo>
                <a:cubicBezTo>
                  <a:pt x="14856" y="4018"/>
                  <a:pt x="14961" y="3871"/>
                  <a:pt x="15065" y="3746"/>
                </a:cubicBezTo>
                <a:cubicBezTo>
                  <a:pt x="15212" y="3536"/>
                  <a:pt x="15379" y="3348"/>
                  <a:pt x="15526" y="3139"/>
                </a:cubicBezTo>
                <a:cubicBezTo>
                  <a:pt x="15714" y="2909"/>
                  <a:pt x="15902" y="2658"/>
                  <a:pt x="16132" y="2407"/>
                </a:cubicBezTo>
                <a:cubicBezTo>
                  <a:pt x="16153" y="2407"/>
                  <a:pt x="16153" y="2386"/>
                  <a:pt x="16174" y="2386"/>
                </a:cubicBezTo>
                <a:cubicBezTo>
                  <a:pt x="16216" y="2386"/>
                  <a:pt x="16237" y="2365"/>
                  <a:pt x="16258" y="2365"/>
                </a:cubicBezTo>
                <a:lnTo>
                  <a:pt x="16279" y="2365"/>
                </a:lnTo>
                <a:cubicBezTo>
                  <a:pt x="16342" y="2365"/>
                  <a:pt x="16362" y="2386"/>
                  <a:pt x="16425" y="2386"/>
                </a:cubicBezTo>
                <a:cubicBezTo>
                  <a:pt x="16530" y="2448"/>
                  <a:pt x="16635" y="2490"/>
                  <a:pt x="16739" y="2574"/>
                </a:cubicBezTo>
                <a:cubicBezTo>
                  <a:pt x="17011" y="2783"/>
                  <a:pt x="17262" y="3034"/>
                  <a:pt x="17492" y="3306"/>
                </a:cubicBezTo>
                <a:cubicBezTo>
                  <a:pt x="17806" y="3620"/>
                  <a:pt x="18120" y="3955"/>
                  <a:pt x="18455" y="4248"/>
                </a:cubicBezTo>
                <a:cubicBezTo>
                  <a:pt x="18622" y="4373"/>
                  <a:pt x="18769" y="4478"/>
                  <a:pt x="18936" y="4583"/>
                </a:cubicBezTo>
                <a:cubicBezTo>
                  <a:pt x="19103" y="4708"/>
                  <a:pt x="19313" y="4792"/>
                  <a:pt x="19522" y="4876"/>
                </a:cubicBezTo>
                <a:cubicBezTo>
                  <a:pt x="19710" y="4959"/>
                  <a:pt x="19920" y="4980"/>
                  <a:pt x="20129" y="5022"/>
                </a:cubicBezTo>
                <a:cubicBezTo>
                  <a:pt x="20297" y="5053"/>
                  <a:pt x="20488" y="5072"/>
                  <a:pt x="20669" y="5072"/>
                </a:cubicBezTo>
                <a:cubicBezTo>
                  <a:pt x="20735" y="5072"/>
                  <a:pt x="20799" y="5070"/>
                  <a:pt x="20861" y="5064"/>
                </a:cubicBezTo>
                <a:cubicBezTo>
                  <a:pt x="21070" y="5064"/>
                  <a:pt x="21280" y="5001"/>
                  <a:pt x="21468" y="4980"/>
                </a:cubicBezTo>
                <a:cubicBezTo>
                  <a:pt x="21698" y="4917"/>
                  <a:pt x="21928" y="4855"/>
                  <a:pt x="22179" y="4771"/>
                </a:cubicBezTo>
                <a:cubicBezTo>
                  <a:pt x="22619" y="4604"/>
                  <a:pt x="23037" y="4394"/>
                  <a:pt x="23435" y="4185"/>
                </a:cubicBezTo>
                <a:cubicBezTo>
                  <a:pt x="24021" y="3871"/>
                  <a:pt x="24585" y="3495"/>
                  <a:pt x="25129" y="3118"/>
                </a:cubicBezTo>
                <a:cubicBezTo>
                  <a:pt x="25381" y="2930"/>
                  <a:pt x="25653" y="2762"/>
                  <a:pt x="25946" y="2574"/>
                </a:cubicBezTo>
                <a:cubicBezTo>
                  <a:pt x="26259" y="2365"/>
                  <a:pt x="26573" y="2176"/>
                  <a:pt x="26887" y="1967"/>
                </a:cubicBezTo>
                <a:cubicBezTo>
                  <a:pt x="26908" y="1946"/>
                  <a:pt x="26950" y="1925"/>
                  <a:pt x="26992" y="1925"/>
                </a:cubicBezTo>
                <a:cubicBezTo>
                  <a:pt x="27096" y="1863"/>
                  <a:pt x="27201" y="1821"/>
                  <a:pt x="27306" y="1737"/>
                </a:cubicBezTo>
                <a:cubicBezTo>
                  <a:pt x="27452" y="1653"/>
                  <a:pt x="27619" y="1549"/>
                  <a:pt x="27787" y="1465"/>
                </a:cubicBezTo>
                <a:cubicBezTo>
                  <a:pt x="27829" y="1444"/>
                  <a:pt x="27870" y="1444"/>
                  <a:pt x="27891" y="1423"/>
                </a:cubicBezTo>
                <a:cubicBezTo>
                  <a:pt x="27996" y="1360"/>
                  <a:pt x="28142" y="1319"/>
                  <a:pt x="28247" y="1256"/>
                </a:cubicBezTo>
                <a:cubicBezTo>
                  <a:pt x="28414" y="1193"/>
                  <a:pt x="28624" y="1088"/>
                  <a:pt x="28812" y="1005"/>
                </a:cubicBezTo>
                <a:cubicBezTo>
                  <a:pt x="29000" y="921"/>
                  <a:pt x="29210" y="879"/>
                  <a:pt x="29419" y="816"/>
                </a:cubicBezTo>
                <a:lnTo>
                  <a:pt x="29649" y="816"/>
                </a:lnTo>
                <a:cubicBezTo>
                  <a:pt x="29733" y="837"/>
                  <a:pt x="29816" y="879"/>
                  <a:pt x="29921" y="900"/>
                </a:cubicBezTo>
                <a:cubicBezTo>
                  <a:pt x="30047" y="984"/>
                  <a:pt x="30172" y="1047"/>
                  <a:pt x="30298" y="1151"/>
                </a:cubicBezTo>
                <a:cubicBezTo>
                  <a:pt x="30695" y="1507"/>
                  <a:pt x="31030" y="1863"/>
                  <a:pt x="31407" y="2197"/>
                </a:cubicBezTo>
                <a:lnTo>
                  <a:pt x="32118" y="2825"/>
                </a:lnTo>
                <a:cubicBezTo>
                  <a:pt x="32348" y="3013"/>
                  <a:pt x="32578" y="3181"/>
                  <a:pt x="32808" y="3348"/>
                </a:cubicBezTo>
                <a:cubicBezTo>
                  <a:pt x="33080" y="3536"/>
                  <a:pt x="33332" y="3662"/>
                  <a:pt x="33604" y="3829"/>
                </a:cubicBezTo>
                <a:cubicBezTo>
                  <a:pt x="33834" y="3955"/>
                  <a:pt x="34127" y="4039"/>
                  <a:pt x="34378" y="4081"/>
                </a:cubicBezTo>
                <a:cubicBezTo>
                  <a:pt x="34451" y="4101"/>
                  <a:pt x="34514" y="4112"/>
                  <a:pt x="34574" y="4112"/>
                </a:cubicBezTo>
                <a:cubicBezTo>
                  <a:pt x="34634" y="4112"/>
                  <a:pt x="34692" y="4101"/>
                  <a:pt x="34754" y="4081"/>
                </a:cubicBezTo>
                <a:cubicBezTo>
                  <a:pt x="34901" y="4081"/>
                  <a:pt x="35068" y="4060"/>
                  <a:pt x="35215" y="4018"/>
                </a:cubicBezTo>
                <a:cubicBezTo>
                  <a:pt x="35487" y="3955"/>
                  <a:pt x="35738" y="3871"/>
                  <a:pt x="35989" y="3767"/>
                </a:cubicBezTo>
                <a:cubicBezTo>
                  <a:pt x="36261" y="3641"/>
                  <a:pt x="36533" y="3516"/>
                  <a:pt x="36784" y="3348"/>
                </a:cubicBezTo>
                <a:cubicBezTo>
                  <a:pt x="37161" y="3118"/>
                  <a:pt x="37474" y="2867"/>
                  <a:pt x="37809" y="2595"/>
                </a:cubicBezTo>
                <a:cubicBezTo>
                  <a:pt x="37998" y="2448"/>
                  <a:pt x="38207" y="2281"/>
                  <a:pt x="38395" y="2135"/>
                </a:cubicBezTo>
                <a:cubicBezTo>
                  <a:pt x="38542" y="1988"/>
                  <a:pt x="38709" y="1884"/>
                  <a:pt x="38855" y="1758"/>
                </a:cubicBezTo>
                <a:cubicBezTo>
                  <a:pt x="39190" y="1507"/>
                  <a:pt x="39546" y="1298"/>
                  <a:pt x="39922" y="1109"/>
                </a:cubicBezTo>
                <a:cubicBezTo>
                  <a:pt x="40111" y="1026"/>
                  <a:pt x="40299" y="984"/>
                  <a:pt x="40508" y="942"/>
                </a:cubicBezTo>
                <a:cubicBezTo>
                  <a:pt x="40613" y="942"/>
                  <a:pt x="40697" y="921"/>
                  <a:pt x="40801" y="921"/>
                </a:cubicBezTo>
                <a:cubicBezTo>
                  <a:pt x="40864" y="921"/>
                  <a:pt x="40948" y="921"/>
                  <a:pt x="41052" y="942"/>
                </a:cubicBezTo>
                <a:cubicBezTo>
                  <a:pt x="41366" y="1005"/>
                  <a:pt x="41659" y="1088"/>
                  <a:pt x="41952" y="1193"/>
                </a:cubicBezTo>
                <a:cubicBezTo>
                  <a:pt x="42182" y="1298"/>
                  <a:pt x="42433" y="1423"/>
                  <a:pt x="42684" y="1528"/>
                </a:cubicBezTo>
                <a:cubicBezTo>
                  <a:pt x="42831" y="1612"/>
                  <a:pt x="42956" y="1674"/>
                  <a:pt x="43124" y="1758"/>
                </a:cubicBezTo>
                <a:cubicBezTo>
                  <a:pt x="43249" y="1842"/>
                  <a:pt x="43417" y="1925"/>
                  <a:pt x="43563" y="1988"/>
                </a:cubicBezTo>
                <a:lnTo>
                  <a:pt x="44421" y="2386"/>
                </a:lnTo>
                <a:cubicBezTo>
                  <a:pt x="44735" y="2511"/>
                  <a:pt x="45049" y="2595"/>
                  <a:pt x="45363" y="2679"/>
                </a:cubicBezTo>
                <a:cubicBezTo>
                  <a:pt x="46053" y="2867"/>
                  <a:pt x="46723" y="2972"/>
                  <a:pt x="47413" y="3034"/>
                </a:cubicBezTo>
                <a:cubicBezTo>
                  <a:pt x="47748" y="3097"/>
                  <a:pt x="48125" y="3097"/>
                  <a:pt x="48459" y="3097"/>
                </a:cubicBezTo>
                <a:cubicBezTo>
                  <a:pt x="48794" y="3097"/>
                  <a:pt x="49129" y="3034"/>
                  <a:pt x="49485" y="2992"/>
                </a:cubicBezTo>
                <a:cubicBezTo>
                  <a:pt x="50070" y="2909"/>
                  <a:pt x="50677" y="2720"/>
                  <a:pt x="51263" y="2490"/>
                </a:cubicBezTo>
                <a:cubicBezTo>
                  <a:pt x="51619" y="2344"/>
                  <a:pt x="51954" y="2156"/>
                  <a:pt x="52330" y="1967"/>
                </a:cubicBezTo>
                <a:cubicBezTo>
                  <a:pt x="52749" y="1758"/>
                  <a:pt x="53167" y="1528"/>
                  <a:pt x="53607" y="1319"/>
                </a:cubicBezTo>
                <a:cubicBezTo>
                  <a:pt x="53690" y="1298"/>
                  <a:pt x="53795" y="1256"/>
                  <a:pt x="53879" y="1235"/>
                </a:cubicBezTo>
                <a:lnTo>
                  <a:pt x="54025" y="1235"/>
                </a:lnTo>
                <a:cubicBezTo>
                  <a:pt x="54151" y="1256"/>
                  <a:pt x="54255" y="1298"/>
                  <a:pt x="54402" y="1340"/>
                </a:cubicBezTo>
                <a:cubicBezTo>
                  <a:pt x="54778" y="1528"/>
                  <a:pt x="55134" y="1779"/>
                  <a:pt x="55490" y="2030"/>
                </a:cubicBezTo>
                <a:cubicBezTo>
                  <a:pt x="55866" y="2281"/>
                  <a:pt x="56243" y="2490"/>
                  <a:pt x="56640" y="2700"/>
                </a:cubicBezTo>
                <a:cubicBezTo>
                  <a:pt x="57038" y="2909"/>
                  <a:pt x="57456" y="3076"/>
                  <a:pt x="57875" y="3223"/>
                </a:cubicBezTo>
                <a:cubicBezTo>
                  <a:pt x="58335" y="3390"/>
                  <a:pt x="58837" y="3453"/>
                  <a:pt x="59340" y="3495"/>
                </a:cubicBezTo>
                <a:cubicBezTo>
                  <a:pt x="59396" y="3497"/>
                  <a:pt x="59453" y="3499"/>
                  <a:pt x="59510" y="3499"/>
                </a:cubicBezTo>
                <a:cubicBezTo>
                  <a:pt x="59892" y="3499"/>
                  <a:pt x="60272" y="3439"/>
                  <a:pt x="60637" y="3348"/>
                </a:cubicBezTo>
                <a:cubicBezTo>
                  <a:pt x="61013" y="3285"/>
                  <a:pt x="61369" y="3118"/>
                  <a:pt x="61725" y="2972"/>
                </a:cubicBezTo>
                <a:cubicBezTo>
                  <a:pt x="61871" y="2888"/>
                  <a:pt x="61997" y="2825"/>
                  <a:pt x="62164" y="2762"/>
                </a:cubicBezTo>
                <a:cubicBezTo>
                  <a:pt x="62269" y="2700"/>
                  <a:pt x="62353" y="2658"/>
                  <a:pt x="62457" y="2595"/>
                </a:cubicBezTo>
                <a:cubicBezTo>
                  <a:pt x="62583" y="2511"/>
                  <a:pt x="62729" y="2469"/>
                  <a:pt x="62876" y="2386"/>
                </a:cubicBezTo>
                <a:cubicBezTo>
                  <a:pt x="63566" y="2093"/>
                  <a:pt x="64298" y="1946"/>
                  <a:pt x="65073" y="1842"/>
                </a:cubicBezTo>
                <a:cubicBezTo>
                  <a:pt x="65449" y="1779"/>
                  <a:pt x="65868" y="1758"/>
                  <a:pt x="66286" y="1716"/>
                </a:cubicBezTo>
                <a:cubicBezTo>
                  <a:pt x="66642" y="1674"/>
                  <a:pt x="66998" y="1653"/>
                  <a:pt x="67332" y="1632"/>
                </a:cubicBezTo>
                <a:cubicBezTo>
                  <a:pt x="67918" y="1581"/>
                  <a:pt x="68517" y="1543"/>
                  <a:pt x="69108" y="1543"/>
                </a:cubicBezTo>
                <a:cubicBezTo>
                  <a:pt x="69235" y="1543"/>
                  <a:pt x="69362" y="1545"/>
                  <a:pt x="69488" y="1549"/>
                </a:cubicBezTo>
                <a:cubicBezTo>
                  <a:pt x="69780" y="1549"/>
                  <a:pt x="69990" y="1319"/>
                  <a:pt x="69990" y="1047"/>
                </a:cubicBezTo>
                <a:cubicBezTo>
                  <a:pt x="69990" y="795"/>
                  <a:pt x="69739" y="565"/>
                  <a:pt x="69488" y="565"/>
                </a:cubicBezTo>
                <a:cubicBezTo>
                  <a:pt x="68944" y="565"/>
                  <a:pt x="68379" y="607"/>
                  <a:pt x="67856" y="628"/>
                </a:cubicBezTo>
                <a:cubicBezTo>
                  <a:pt x="67437" y="837"/>
                  <a:pt x="67186" y="879"/>
                  <a:pt x="66914" y="879"/>
                </a:cubicBezTo>
                <a:cubicBezTo>
                  <a:pt x="66663" y="900"/>
                  <a:pt x="66433" y="900"/>
                  <a:pt x="66161" y="921"/>
                </a:cubicBezTo>
                <a:cubicBezTo>
                  <a:pt x="65826" y="942"/>
                  <a:pt x="65491" y="1005"/>
                  <a:pt x="65115" y="1026"/>
                </a:cubicBezTo>
                <a:cubicBezTo>
                  <a:pt x="64550" y="1088"/>
                  <a:pt x="63964" y="1193"/>
                  <a:pt x="63420" y="1319"/>
                </a:cubicBezTo>
                <a:cubicBezTo>
                  <a:pt x="62813" y="1465"/>
                  <a:pt x="62248" y="1674"/>
                  <a:pt x="61683" y="1967"/>
                </a:cubicBezTo>
                <a:cubicBezTo>
                  <a:pt x="61578" y="2030"/>
                  <a:pt x="61474" y="2093"/>
                  <a:pt x="61348" y="2135"/>
                </a:cubicBezTo>
                <a:cubicBezTo>
                  <a:pt x="61223" y="2176"/>
                  <a:pt x="61118" y="2239"/>
                  <a:pt x="60993" y="2281"/>
                </a:cubicBezTo>
                <a:cubicBezTo>
                  <a:pt x="60804" y="2365"/>
                  <a:pt x="60637" y="2407"/>
                  <a:pt x="60469" y="2469"/>
                </a:cubicBezTo>
                <a:cubicBezTo>
                  <a:pt x="60260" y="2511"/>
                  <a:pt x="60030" y="2574"/>
                  <a:pt x="59842" y="2595"/>
                </a:cubicBezTo>
                <a:cubicBezTo>
                  <a:pt x="59653" y="2616"/>
                  <a:pt x="59465" y="2616"/>
                  <a:pt x="59277" y="2616"/>
                </a:cubicBezTo>
                <a:cubicBezTo>
                  <a:pt x="59089" y="2616"/>
                  <a:pt x="58942" y="2595"/>
                  <a:pt x="58754" y="2595"/>
                </a:cubicBezTo>
                <a:cubicBezTo>
                  <a:pt x="58524" y="2574"/>
                  <a:pt x="58293" y="2511"/>
                  <a:pt x="58063" y="2448"/>
                </a:cubicBezTo>
                <a:cubicBezTo>
                  <a:pt x="57812" y="2365"/>
                  <a:pt x="57582" y="2281"/>
                  <a:pt x="57352" y="2176"/>
                </a:cubicBezTo>
                <a:cubicBezTo>
                  <a:pt x="56954" y="1988"/>
                  <a:pt x="56557" y="1779"/>
                  <a:pt x="56180" y="1570"/>
                </a:cubicBezTo>
                <a:cubicBezTo>
                  <a:pt x="55992" y="1465"/>
                  <a:pt x="55824" y="1360"/>
                  <a:pt x="55657" y="1235"/>
                </a:cubicBezTo>
                <a:lnTo>
                  <a:pt x="55029" y="837"/>
                </a:lnTo>
                <a:cubicBezTo>
                  <a:pt x="54862" y="733"/>
                  <a:pt x="54674" y="649"/>
                  <a:pt x="54506" y="586"/>
                </a:cubicBezTo>
                <a:cubicBezTo>
                  <a:pt x="54402" y="523"/>
                  <a:pt x="54255" y="503"/>
                  <a:pt x="54130" y="482"/>
                </a:cubicBezTo>
                <a:cubicBezTo>
                  <a:pt x="54004" y="440"/>
                  <a:pt x="53899" y="440"/>
                  <a:pt x="53774" y="419"/>
                </a:cubicBezTo>
                <a:cubicBezTo>
                  <a:pt x="53690" y="419"/>
                  <a:pt x="53607" y="419"/>
                  <a:pt x="53565" y="440"/>
                </a:cubicBezTo>
                <a:lnTo>
                  <a:pt x="53251" y="523"/>
                </a:lnTo>
                <a:cubicBezTo>
                  <a:pt x="53083" y="586"/>
                  <a:pt x="52937" y="649"/>
                  <a:pt x="52770" y="733"/>
                </a:cubicBezTo>
                <a:cubicBezTo>
                  <a:pt x="52456" y="900"/>
                  <a:pt x="52163" y="1047"/>
                  <a:pt x="51849" y="1214"/>
                </a:cubicBezTo>
                <a:cubicBezTo>
                  <a:pt x="51472" y="1423"/>
                  <a:pt x="51096" y="1612"/>
                  <a:pt x="50677" y="1779"/>
                </a:cubicBezTo>
                <a:cubicBezTo>
                  <a:pt x="50447" y="1884"/>
                  <a:pt x="50175" y="1967"/>
                  <a:pt x="49945" y="2051"/>
                </a:cubicBezTo>
                <a:cubicBezTo>
                  <a:pt x="49610" y="2156"/>
                  <a:pt x="49296" y="2197"/>
                  <a:pt x="48961" y="2260"/>
                </a:cubicBezTo>
                <a:cubicBezTo>
                  <a:pt x="48648" y="2302"/>
                  <a:pt x="48292" y="2302"/>
                  <a:pt x="47978" y="2344"/>
                </a:cubicBezTo>
                <a:cubicBezTo>
                  <a:pt x="47622" y="2344"/>
                  <a:pt x="47246" y="2302"/>
                  <a:pt x="46890" y="2260"/>
                </a:cubicBezTo>
                <a:cubicBezTo>
                  <a:pt x="46409" y="2176"/>
                  <a:pt x="45969" y="2093"/>
                  <a:pt x="45509" y="1988"/>
                </a:cubicBezTo>
                <a:cubicBezTo>
                  <a:pt x="45091" y="1884"/>
                  <a:pt x="44672" y="1758"/>
                  <a:pt x="44275" y="1612"/>
                </a:cubicBezTo>
                <a:cubicBezTo>
                  <a:pt x="43877" y="1423"/>
                  <a:pt x="43480" y="1235"/>
                  <a:pt x="43103" y="1026"/>
                </a:cubicBezTo>
                <a:cubicBezTo>
                  <a:pt x="42643" y="795"/>
                  <a:pt x="42203" y="565"/>
                  <a:pt x="41743" y="398"/>
                </a:cubicBezTo>
                <a:cubicBezTo>
                  <a:pt x="41555" y="314"/>
                  <a:pt x="41366" y="293"/>
                  <a:pt x="41157" y="251"/>
                </a:cubicBezTo>
                <a:cubicBezTo>
                  <a:pt x="40948" y="189"/>
                  <a:pt x="40718" y="189"/>
                  <a:pt x="40487" y="189"/>
                </a:cubicBezTo>
                <a:cubicBezTo>
                  <a:pt x="40236" y="189"/>
                  <a:pt x="40027" y="251"/>
                  <a:pt x="39797" y="293"/>
                </a:cubicBezTo>
                <a:cubicBezTo>
                  <a:pt x="39567" y="356"/>
                  <a:pt x="39358" y="461"/>
                  <a:pt x="39148" y="565"/>
                </a:cubicBezTo>
                <a:cubicBezTo>
                  <a:pt x="38646" y="816"/>
                  <a:pt x="38207" y="1151"/>
                  <a:pt x="37767" y="1507"/>
                </a:cubicBezTo>
                <a:lnTo>
                  <a:pt x="36972" y="2135"/>
                </a:lnTo>
                <a:cubicBezTo>
                  <a:pt x="36763" y="2281"/>
                  <a:pt x="36533" y="2469"/>
                  <a:pt x="36303" y="2616"/>
                </a:cubicBezTo>
                <a:cubicBezTo>
                  <a:pt x="36052" y="2783"/>
                  <a:pt x="35801" y="2909"/>
                  <a:pt x="35529" y="3034"/>
                </a:cubicBezTo>
                <a:cubicBezTo>
                  <a:pt x="35403" y="3097"/>
                  <a:pt x="35298" y="3139"/>
                  <a:pt x="35173" y="3181"/>
                </a:cubicBezTo>
                <a:cubicBezTo>
                  <a:pt x="35005" y="3223"/>
                  <a:pt x="34838" y="3244"/>
                  <a:pt x="34671" y="3285"/>
                </a:cubicBezTo>
                <a:lnTo>
                  <a:pt x="34315" y="3285"/>
                </a:lnTo>
                <a:cubicBezTo>
                  <a:pt x="34168" y="3244"/>
                  <a:pt x="34043" y="3202"/>
                  <a:pt x="33917" y="3139"/>
                </a:cubicBezTo>
                <a:cubicBezTo>
                  <a:pt x="33436" y="2909"/>
                  <a:pt x="32997" y="2616"/>
                  <a:pt x="32578" y="2302"/>
                </a:cubicBezTo>
                <a:cubicBezTo>
                  <a:pt x="32369" y="2156"/>
                  <a:pt x="32181" y="1988"/>
                  <a:pt x="32013" y="1821"/>
                </a:cubicBezTo>
                <a:cubicBezTo>
                  <a:pt x="31867" y="1674"/>
                  <a:pt x="31741" y="1570"/>
                  <a:pt x="31616" y="1444"/>
                </a:cubicBezTo>
                <a:cubicBezTo>
                  <a:pt x="31281" y="1130"/>
                  <a:pt x="30967" y="775"/>
                  <a:pt x="30591" y="482"/>
                </a:cubicBezTo>
                <a:cubicBezTo>
                  <a:pt x="30444" y="377"/>
                  <a:pt x="30277" y="272"/>
                  <a:pt x="30088" y="168"/>
                </a:cubicBezTo>
                <a:cubicBezTo>
                  <a:pt x="29984" y="105"/>
                  <a:pt x="29879" y="84"/>
                  <a:pt x="29775" y="63"/>
                </a:cubicBezTo>
                <a:cubicBezTo>
                  <a:pt x="29754" y="63"/>
                  <a:pt x="29712" y="42"/>
                  <a:pt x="29670" y="42"/>
                </a:cubicBezTo>
                <a:cubicBezTo>
                  <a:pt x="29607" y="42"/>
                  <a:pt x="29523" y="0"/>
                  <a:pt x="2946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1933;p66">
            <a:extLst>
              <a:ext uri="{FF2B5EF4-FFF2-40B4-BE49-F238E27FC236}">
                <a16:creationId xmlns:a16="http://schemas.microsoft.com/office/drawing/2014/main" id="{8E6D9936-C4EE-4DD7-A86E-A4F82FF92F63}"/>
              </a:ext>
            </a:extLst>
          </p:cNvPr>
          <p:cNvGrpSpPr/>
          <p:nvPr/>
        </p:nvGrpSpPr>
        <p:grpSpPr>
          <a:xfrm>
            <a:off x="1721674" y="3777491"/>
            <a:ext cx="5585874" cy="159386"/>
            <a:chOff x="4219300" y="4598600"/>
            <a:chExt cx="1867475" cy="108850"/>
          </a:xfrm>
        </p:grpSpPr>
        <p:sp>
          <p:nvSpPr>
            <p:cNvPr id="33" name="Google Shape;1934;p66">
              <a:extLst>
                <a:ext uri="{FF2B5EF4-FFF2-40B4-BE49-F238E27FC236}">
                  <a16:creationId xmlns:a16="http://schemas.microsoft.com/office/drawing/2014/main" id="{FA714951-1920-4EC5-90B1-549ED79B801A}"/>
                </a:ext>
              </a:extLst>
            </p:cNvPr>
            <p:cNvSpPr/>
            <p:nvPr/>
          </p:nvSpPr>
          <p:spPr>
            <a:xfrm>
              <a:off x="4219300" y="4645675"/>
              <a:ext cx="136550" cy="61225"/>
            </a:xfrm>
            <a:custGeom>
              <a:avLst/>
              <a:gdLst/>
              <a:ahLst/>
              <a:cxnLst/>
              <a:rect l="l" t="t" r="r" b="b"/>
              <a:pathLst>
                <a:path w="5462" h="2449" extrusionOk="0">
                  <a:moveTo>
                    <a:pt x="2825" y="0"/>
                  </a:moveTo>
                  <a:cubicBezTo>
                    <a:pt x="2072" y="0"/>
                    <a:pt x="1340" y="42"/>
                    <a:pt x="587" y="63"/>
                  </a:cubicBezTo>
                  <a:cubicBezTo>
                    <a:pt x="419" y="84"/>
                    <a:pt x="315" y="168"/>
                    <a:pt x="231" y="293"/>
                  </a:cubicBezTo>
                  <a:cubicBezTo>
                    <a:pt x="64" y="565"/>
                    <a:pt x="1" y="921"/>
                    <a:pt x="1" y="1235"/>
                  </a:cubicBezTo>
                  <a:cubicBezTo>
                    <a:pt x="1" y="1465"/>
                    <a:pt x="22" y="1695"/>
                    <a:pt x="105" y="1946"/>
                  </a:cubicBezTo>
                  <a:cubicBezTo>
                    <a:pt x="210" y="2156"/>
                    <a:pt x="377" y="2448"/>
                    <a:pt x="608" y="2448"/>
                  </a:cubicBezTo>
                  <a:cubicBezTo>
                    <a:pt x="1340" y="2407"/>
                    <a:pt x="2072" y="2407"/>
                    <a:pt x="2805" y="2365"/>
                  </a:cubicBezTo>
                  <a:cubicBezTo>
                    <a:pt x="3118" y="2365"/>
                    <a:pt x="3432" y="2344"/>
                    <a:pt x="3746" y="2302"/>
                  </a:cubicBezTo>
                  <a:cubicBezTo>
                    <a:pt x="4085" y="2285"/>
                    <a:pt x="4409" y="2254"/>
                    <a:pt x="4743" y="2254"/>
                  </a:cubicBezTo>
                  <a:cubicBezTo>
                    <a:pt x="4821" y="2254"/>
                    <a:pt x="4901" y="2256"/>
                    <a:pt x="4981" y="2260"/>
                  </a:cubicBezTo>
                  <a:cubicBezTo>
                    <a:pt x="5106" y="2218"/>
                    <a:pt x="5211" y="2176"/>
                    <a:pt x="5253" y="2072"/>
                  </a:cubicBezTo>
                  <a:cubicBezTo>
                    <a:pt x="5357" y="1904"/>
                    <a:pt x="5420" y="1758"/>
                    <a:pt x="5441" y="1570"/>
                  </a:cubicBezTo>
                  <a:cubicBezTo>
                    <a:pt x="5462" y="1360"/>
                    <a:pt x="5462" y="1151"/>
                    <a:pt x="5441" y="942"/>
                  </a:cubicBezTo>
                  <a:cubicBezTo>
                    <a:pt x="5420" y="879"/>
                    <a:pt x="5399" y="754"/>
                    <a:pt x="5357" y="691"/>
                  </a:cubicBezTo>
                  <a:cubicBezTo>
                    <a:pt x="5315" y="523"/>
                    <a:pt x="5232" y="419"/>
                    <a:pt x="5127" y="314"/>
                  </a:cubicBezTo>
                  <a:cubicBezTo>
                    <a:pt x="4709" y="126"/>
                    <a:pt x="4269" y="63"/>
                    <a:pt x="3788" y="42"/>
                  </a:cubicBezTo>
                  <a:cubicBezTo>
                    <a:pt x="3516" y="42"/>
                    <a:pt x="3244" y="0"/>
                    <a:pt x="29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35;p66">
              <a:extLst>
                <a:ext uri="{FF2B5EF4-FFF2-40B4-BE49-F238E27FC236}">
                  <a16:creationId xmlns:a16="http://schemas.microsoft.com/office/drawing/2014/main" id="{E3C3860E-4E02-44D5-8ACB-41A2933F2DB5}"/>
                </a:ext>
              </a:extLst>
            </p:cNvPr>
            <p:cNvSpPr/>
            <p:nvPr/>
          </p:nvSpPr>
          <p:spPr>
            <a:xfrm>
              <a:off x="4426450" y="4667650"/>
              <a:ext cx="143875" cy="31925"/>
            </a:xfrm>
            <a:custGeom>
              <a:avLst/>
              <a:gdLst/>
              <a:ahLst/>
              <a:cxnLst/>
              <a:rect l="l" t="t" r="r" b="b"/>
              <a:pathLst>
                <a:path w="5755" h="1277" extrusionOk="0">
                  <a:moveTo>
                    <a:pt x="314" y="0"/>
                  </a:moveTo>
                  <a:cubicBezTo>
                    <a:pt x="231" y="0"/>
                    <a:pt x="189" y="42"/>
                    <a:pt x="147" y="126"/>
                  </a:cubicBezTo>
                  <a:cubicBezTo>
                    <a:pt x="42" y="251"/>
                    <a:pt x="0" y="460"/>
                    <a:pt x="0" y="628"/>
                  </a:cubicBezTo>
                  <a:cubicBezTo>
                    <a:pt x="0" y="753"/>
                    <a:pt x="42" y="879"/>
                    <a:pt x="63" y="984"/>
                  </a:cubicBezTo>
                  <a:cubicBezTo>
                    <a:pt x="84" y="1088"/>
                    <a:pt x="168" y="1256"/>
                    <a:pt x="293" y="1256"/>
                  </a:cubicBezTo>
                  <a:cubicBezTo>
                    <a:pt x="1256" y="1277"/>
                    <a:pt x="2197" y="1277"/>
                    <a:pt x="3181" y="1277"/>
                  </a:cubicBezTo>
                  <a:cubicBezTo>
                    <a:pt x="3955" y="1277"/>
                    <a:pt x="4708" y="1256"/>
                    <a:pt x="5503" y="1193"/>
                  </a:cubicBezTo>
                  <a:cubicBezTo>
                    <a:pt x="5566" y="1193"/>
                    <a:pt x="5629" y="1151"/>
                    <a:pt x="5650" y="1088"/>
                  </a:cubicBezTo>
                  <a:cubicBezTo>
                    <a:pt x="5734" y="984"/>
                    <a:pt x="5754" y="795"/>
                    <a:pt x="5754" y="670"/>
                  </a:cubicBezTo>
                  <a:cubicBezTo>
                    <a:pt x="5754" y="565"/>
                    <a:pt x="5734" y="460"/>
                    <a:pt x="5713" y="356"/>
                  </a:cubicBezTo>
                  <a:cubicBezTo>
                    <a:pt x="5671" y="272"/>
                    <a:pt x="5608" y="147"/>
                    <a:pt x="5503" y="147"/>
                  </a:cubicBezTo>
                  <a:cubicBezTo>
                    <a:pt x="4750" y="126"/>
                    <a:pt x="3976" y="63"/>
                    <a:pt x="3223" y="42"/>
                  </a:cubicBezTo>
                  <a:cubicBezTo>
                    <a:pt x="2260" y="21"/>
                    <a:pt x="1298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36;p66">
              <a:extLst>
                <a:ext uri="{FF2B5EF4-FFF2-40B4-BE49-F238E27FC236}">
                  <a16:creationId xmlns:a16="http://schemas.microsoft.com/office/drawing/2014/main" id="{E546F046-88F6-4F8F-BD26-19D68AAF3BCF}"/>
                </a:ext>
              </a:extLst>
            </p:cNvPr>
            <p:cNvSpPr/>
            <p:nvPr/>
          </p:nvSpPr>
          <p:spPr>
            <a:xfrm>
              <a:off x="4645625" y="4666600"/>
              <a:ext cx="143350" cy="40850"/>
            </a:xfrm>
            <a:custGeom>
              <a:avLst/>
              <a:gdLst/>
              <a:ahLst/>
              <a:cxnLst/>
              <a:rect l="l" t="t" r="r" b="b"/>
              <a:pathLst>
                <a:path w="5734" h="1634" extrusionOk="0">
                  <a:moveTo>
                    <a:pt x="4081" y="0"/>
                  </a:moveTo>
                  <a:cubicBezTo>
                    <a:pt x="3725" y="0"/>
                    <a:pt x="3348" y="0"/>
                    <a:pt x="2972" y="42"/>
                  </a:cubicBezTo>
                  <a:cubicBezTo>
                    <a:pt x="2114" y="63"/>
                    <a:pt x="1235" y="147"/>
                    <a:pt x="356" y="210"/>
                  </a:cubicBezTo>
                  <a:cubicBezTo>
                    <a:pt x="272" y="210"/>
                    <a:pt x="210" y="272"/>
                    <a:pt x="168" y="356"/>
                  </a:cubicBezTo>
                  <a:cubicBezTo>
                    <a:pt x="63" y="502"/>
                    <a:pt x="0" y="733"/>
                    <a:pt x="0" y="921"/>
                  </a:cubicBezTo>
                  <a:cubicBezTo>
                    <a:pt x="0" y="1088"/>
                    <a:pt x="21" y="1214"/>
                    <a:pt x="84" y="1339"/>
                  </a:cubicBezTo>
                  <a:cubicBezTo>
                    <a:pt x="124" y="1439"/>
                    <a:pt x="202" y="1634"/>
                    <a:pt x="336" y="1634"/>
                  </a:cubicBezTo>
                  <a:cubicBezTo>
                    <a:pt x="343" y="1634"/>
                    <a:pt x="349" y="1633"/>
                    <a:pt x="356" y="1632"/>
                  </a:cubicBezTo>
                  <a:cubicBezTo>
                    <a:pt x="1235" y="1549"/>
                    <a:pt x="2072" y="1507"/>
                    <a:pt x="2930" y="1444"/>
                  </a:cubicBezTo>
                  <a:cubicBezTo>
                    <a:pt x="3767" y="1402"/>
                    <a:pt x="4583" y="1319"/>
                    <a:pt x="5420" y="1256"/>
                  </a:cubicBezTo>
                  <a:cubicBezTo>
                    <a:pt x="5482" y="1256"/>
                    <a:pt x="5545" y="1214"/>
                    <a:pt x="5587" y="1130"/>
                  </a:cubicBezTo>
                  <a:cubicBezTo>
                    <a:pt x="5692" y="1005"/>
                    <a:pt x="5734" y="795"/>
                    <a:pt x="5734" y="628"/>
                  </a:cubicBezTo>
                  <a:cubicBezTo>
                    <a:pt x="5734" y="502"/>
                    <a:pt x="5692" y="398"/>
                    <a:pt x="5671" y="272"/>
                  </a:cubicBezTo>
                  <a:cubicBezTo>
                    <a:pt x="5629" y="189"/>
                    <a:pt x="5545" y="63"/>
                    <a:pt x="5420" y="42"/>
                  </a:cubicBezTo>
                  <a:cubicBezTo>
                    <a:pt x="4980" y="42"/>
                    <a:pt x="4520" y="0"/>
                    <a:pt x="4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37;p66">
              <a:extLst>
                <a:ext uri="{FF2B5EF4-FFF2-40B4-BE49-F238E27FC236}">
                  <a16:creationId xmlns:a16="http://schemas.microsoft.com/office/drawing/2014/main" id="{77320AA4-1A89-45B8-8EC1-CA5E13661B01}"/>
                </a:ext>
              </a:extLst>
            </p:cNvPr>
            <p:cNvSpPr/>
            <p:nvPr/>
          </p:nvSpPr>
          <p:spPr>
            <a:xfrm>
              <a:off x="4868975" y="4620575"/>
              <a:ext cx="200375" cy="78000"/>
            </a:xfrm>
            <a:custGeom>
              <a:avLst/>
              <a:gdLst/>
              <a:ahLst/>
              <a:cxnLst/>
              <a:rect l="l" t="t" r="r" b="b"/>
              <a:pathLst>
                <a:path w="8015" h="3120" extrusionOk="0">
                  <a:moveTo>
                    <a:pt x="4751" y="0"/>
                  </a:moveTo>
                  <a:cubicBezTo>
                    <a:pt x="4541" y="0"/>
                    <a:pt x="4290" y="0"/>
                    <a:pt x="4081" y="21"/>
                  </a:cubicBezTo>
                  <a:cubicBezTo>
                    <a:pt x="3830" y="42"/>
                    <a:pt x="3558" y="42"/>
                    <a:pt x="3286" y="63"/>
                  </a:cubicBezTo>
                  <a:lnTo>
                    <a:pt x="2344" y="147"/>
                  </a:lnTo>
                  <a:cubicBezTo>
                    <a:pt x="2030" y="167"/>
                    <a:pt x="1717" y="230"/>
                    <a:pt x="1424" y="314"/>
                  </a:cubicBezTo>
                  <a:cubicBezTo>
                    <a:pt x="1089" y="419"/>
                    <a:pt x="775" y="523"/>
                    <a:pt x="482" y="691"/>
                  </a:cubicBezTo>
                  <a:cubicBezTo>
                    <a:pt x="315" y="795"/>
                    <a:pt x="252" y="963"/>
                    <a:pt x="168" y="1151"/>
                  </a:cubicBezTo>
                  <a:cubicBezTo>
                    <a:pt x="43" y="1486"/>
                    <a:pt x="1" y="1904"/>
                    <a:pt x="85" y="2260"/>
                  </a:cubicBezTo>
                  <a:cubicBezTo>
                    <a:pt x="138" y="2525"/>
                    <a:pt x="325" y="3120"/>
                    <a:pt x="673" y="3120"/>
                  </a:cubicBezTo>
                  <a:cubicBezTo>
                    <a:pt x="737" y="3120"/>
                    <a:pt x="805" y="3100"/>
                    <a:pt x="880" y="3055"/>
                  </a:cubicBezTo>
                  <a:cubicBezTo>
                    <a:pt x="1026" y="2950"/>
                    <a:pt x="1214" y="2867"/>
                    <a:pt x="1403" y="2783"/>
                  </a:cubicBezTo>
                  <a:cubicBezTo>
                    <a:pt x="2093" y="2574"/>
                    <a:pt x="2867" y="2574"/>
                    <a:pt x="3600" y="2511"/>
                  </a:cubicBezTo>
                  <a:lnTo>
                    <a:pt x="4918" y="2427"/>
                  </a:lnTo>
                  <a:cubicBezTo>
                    <a:pt x="5315" y="2406"/>
                    <a:pt x="5734" y="2364"/>
                    <a:pt x="6131" y="2343"/>
                  </a:cubicBezTo>
                  <a:cubicBezTo>
                    <a:pt x="6592" y="2302"/>
                    <a:pt x="7052" y="2239"/>
                    <a:pt x="7512" y="2218"/>
                  </a:cubicBezTo>
                  <a:cubicBezTo>
                    <a:pt x="7638" y="2197"/>
                    <a:pt x="7722" y="2113"/>
                    <a:pt x="7805" y="2009"/>
                  </a:cubicBezTo>
                  <a:cubicBezTo>
                    <a:pt x="7973" y="1799"/>
                    <a:pt x="8015" y="1486"/>
                    <a:pt x="8015" y="1214"/>
                  </a:cubicBezTo>
                  <a:cubicBezTo>
                    <a:pt x="8015" y="1004"/>
                    <a:pt x="7994" y="837"/>
                    <a:pt x="7910" y="649"/>
                  </a:cubicBezTo>
                  <a:cubicBezTo>
                    <a:pt x="7889" y="565"/>
                    <a:pt x="7826" y="523"/>
                    <a:pt x="7805" y="439"/>
                  </a:cubicBezTo>
                  <a:cubicBezTo>
                    <a:pt x="7722" y="335"/>
                    <a:pt x="7638" y="251"/>
                    <a:pt x="7512" y="251"/>
                  </a:cubicBezTo>
                  <a:cubicBezTo>
                    <a:pt x="7052" y="167"/>
                    <a:pt x="6571" y="63"/>
                    <a:pt x="6069" y="42"/>
                  </a:cubicBezTo>
                  <a:cubicBezTo>
                    <a:pt x="5713" y="21"/>
                    <a:pt x="5378" y="0"/>
                    <a:pt x="50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38;p66">
              <a:extLst>
                <a:ext uri="{FF2B5EF4-FFF2-40B4-BE49-F238E27FC236}">
                  <a16:creationId xmlns:a16="http://schemas.microsoft.com/office/drawing/2014/main" id="{5E6E60CE-C165-4A30-B0F0-50EEA152E6F7}"/>
                </a:ext>
              </a:extLst>
            </p:cNvPr>
            <p:cNvSpPr/>
            <p:nvPr/>
          </p:nvSpPr>
          <p:spPr>
            <a:xfrm>
              <a:off x="5106475" y="4612200"/>
              <a:ext cx="153800" cy="59750"/>
            </a:xfrm>
            <a:custGeom>
              <a:avLst/>
              <a:gdLst/>
              <a:ahLst/>
              <a:cxnLst/>
              <a:rect l="l" t="t" r="r" b="b"/>
              <a:pathLst>
                <a:path w="6152" h="2390" extrusionOk="0">
                  <a:moveTo>
                    <a:pt x="2762" y="0"/>
                  </a:moveTo>
                  <a:cubicBezTo>
                    <a:pt x="2595" y="0"/>
                    <a:pt x="2448" y="42"/>
                    <a:pt x="2281" y="42"/>
                  </a:cubicBezTo>
                  <a:cubicBezTo>
                    <a:pt x="1716" y="63"/>
                    <a:pt x="1130" y="84"/>
                    <a:pt x="586" y="147"/>
                  </a:cubicBezTo>
                  <a:cubicBezTo>
                    <a:pt x="419" y="168"/>
                    <a:pt x="314" y="210"/>
                    <a:pt x="251" y="356"/>
                  </a:cubicBezTo>
                  <a:cubicBezTo>
                    <a:pt x="63" y="586"/>
                    <a:pt x="0" y="942"/>
                    <a:pt x="0" y="1256"/>
                  </a:cubicBezTo>
                  <a:cubicBezTo>
                    <a:pt x="0" y="1507"/>
                    <a:pt x="42" y="1716"/>
                    <a:pt x="105" y="1925"/>
                  </a:cubicBezTo>
                  <a:cubicBezTo>
                    <a:pt x="183" y="2102"/>
                    <a:pt x="336" y="2389"/>
                    <a:pt x="544" y="2389"/>
                  </a:cubicBezTo>
                  <a:cubicBezTo>
                    <a:pt x="558" y="2389"/>
                    <a:pt x="572" y="2388"/>
                    <a:pt x="586" y="2386"/>
                  </a:cubicBezTo>
                  <a:cubicBezTo>
                    <a:pt x="1507" y="2323"/>
                    <a:pt x="2448" y="2260"/>
                    <a:pt x="3348" y="2218"/>
                  </a:cubicBezTo>
                  <a:cubicBezTo>
                    <a:pt x="3746" y="2176"/>
                    <a:pt x="4122" y="2155"/>
                    <a:pt x="4499" y="2134"/>
                  </a:cubicBezTo>
                  <a:cubicBezTo>
                    <a:pt x="4896" y="2114"/>
                    <a:pt x="5315" y="2051"/>
                    <a:pt x="5712" y="2051"/>
                  </a:cubicBezTo>
                  <a:cubicBezTo>
                    <a:pt x="5817" y="2051"/>
                    <a:pt x="5922" y="1967"/>
                    <a:pt x="5963" y="1862"/>
                  </a:cubicBezTo>
                  <a:cubicBezTo>
                    <a:pt x="6131" y="1653"/>
                    <a:pt x="6152" y="1381"/>
                    <a:pt x="6152" y="1130"/>
                  </a:cubicBezTo>
                  <a:cubicBezTo>
                    <a:pt x="6152" y="963"/>
                    <a:pt x="6131" y="774"/>
                    <a:pt x="6068" y="607"/>
                  </a:cubicBezTo>
                  <a:cubicBezTo>
                    <a:pt x="6047" y="565"/>
                    <a:pt x="6026" y="482"/>
                    <a:pt x="5963" y="440"/>
                  </a:cubicBezTo>
                  <a:cubicBezTo>
                    <a:pt x="5922" y="335"/>
                    <a:pt x="5817" y="272"/>
                    <a:pt x="5712" y="251"/>
                  </a:cubicBezTo>
                  <a:cubicBezTo>
                    <a:pt x="5315" y="147"/>
                    <a:pt x="4917" y="84"/>
                    <a:pt x="4499" y="63"/>
                  </a:cubicBezTo>
                  <a:cubicBezTo>
                    <a:pt x="4143" y="42"/>
                    <a:pt x="3766" y="0"/>
                    <a:pt x="34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39;p66">
              <a:extLst>
                <a:ext uri="{FF2B5EF4-FFF2-40B4-BE49-F238E27FC236}">
                  <a16:creationId xmlns:a16="http://schemas.microsoft.com/office/drawing/2014/main" id="{CC55DF16-A4FF-45D8-B4F0-E0456535DE15}"/>
                </a:ext>
              </a:extLst>
            </p:cNvPr>
            <p:cNvSpPr/>
            <p:nvPr/>
          </p:nvSpPr>
          <p:spPr>
            <a:xfrm>
              <a:off x="5330350" y="4621600"/>
              <a:ext cx="143875" cy="44500"/>
            </a:xfrm>
            <a:custGeom>
              <a:avLst/>
              <a:gdLst/>
              <a:ahLst/>
              <a:cxnLst/>
              <a:rect l="l" t="t" r="r" b="b"/>
              <a:pathLst>
                <a:path w="5755" h="1780" extrusionOk="0">
                  <a:moveTo>
                    <a:pt x="440" y="1"/>
                  </a:moveTo>
                  <a:cubicBezTo>
                    <a:pt x="335" y="1"/>
                    <a:pt x="231" y="85"/>
                    <a:pt x="168" y="168"/>
                  </a:cubicBezTo>
                  <a:cubicBezTo>
                    <a:pt x="42" y="336"/>
                    <a:pt x="0" y="629"/>
                    <a:pt x="0" y="859"/>
                  </a:cubicBezTo>
                  <a:cubicBezTo>
                    <a:pt x="0" y="1047"/>
                    <a:pt x="21" y="1214"/>
                    <a:pt x="63" y="1382"/>
                  </a:cubicBezTo>
                  <a:cubicBezTo>
                    <a:pt x="126" y="1549"/>
                    <a:pt x="231" y="1758"/>
                    <a:pt x="440" y="1758"/>
                  </a:cubicBezTo>
                  <a:cubicBezTo>
                    <a:pt x="1319" y="1758"/>
                    <a:pt x="2197" y="1758"/>
                    <a:pt x="3076" y="1779"/>
                  </a:cubicBezTo>
                  <a:cubicBezTo>
                    <a:pt x="3830" y="1779"/>
                    <a:pt x="4604" y="1738"/>
                    <a:pt x="5357" y="1675"/>
                  </a:cubicBezTo>
                  <a:cubicBezTo>
                    <a:pt x="5462" y="1675"/>
                    <a:pt x="5545" y="1633"/>
                    <a:pt x="5587" y="1528"/>
                  </a:cubicBezTo>
                  <a:cubicBezTo>
                    <a:pt x="5713" y="1361"/>
                    <a:pt x="5754" y="1110"/>
                    <a:pt x="5754" y="901"/>
                  </a:cubicBezTo>
                  <a:cubicBezTo>
                    <a:pt x="5754" y="733"/>
                    <a:pt x="5713" y="587"/>
                    <a:pt x="5671" y="440"/>
                  </a:cubicBezTo>
                  <a:cubicBezTo>
                    <a:pt x="5587" y="315"/>
                    <a:pt x="5524" y="168"/>
                    <a:pt x="5357" y="126"/>
                  </a:cubicBezTo>
                  <a:cubicBezTo>
                    <a:pt x="4604" y="85"/>
                    <a:pt x="3871" y="1"/>
                    <a:pt x="3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40;p66">
              <a:extLst>
                <a:ext uri="{FF2B5EF4-FFF2-40B4-BE49-F238E27FC236}">
                  <a16:creationId xmlns:a16="http://schemas.microsoft.com/office/drawing/2014/main" id="{D92D24BF-894A-443B-94EF-6C28CF0BC427}"/>
                </a:ext>
              </a:extLst>
            </p:cNvPr>
            <p:cNvSpPr/>
            <p:nvPr/>
          </p:nvSpPr>
          <p:spPr>
            <a:xfrm>
              <a:off x="5555275" y="4613775"/>
              <a:ext cx="193050" cy="56900"/>
            </a:xfrm>
            <a:custGeom>
              <a:avLst/>
              <a:gdLst/>
              <a:ahLst/>
              <a:cxnLst/>
              <a:rect l="l" t="t" r="r" b="b"/>
              <a:pathLst>
                <a:path w="7722" h="2276" extrusionOk="0">
                  <a:moveTo>
                    <a:pt x="566" y="0"/>
                  </a:moveTo>
                  <a:cubicBezTo>
                    <a:pt x="419" y="21"/>
                    <a:pt x="315" y="84"/>
                    <a:pt x="231" y="209"/>
                  </a:cubicBezTo>
                  <a:cubicBezTo>
                    <a:pt x="42" y="481"/>
                    <a:pt x="1" y="816"/>
                    <a:pt x="1" y="1130"/>
                  </a:cubicBezTo>
                  <a:cubicBezTo>
                    <a:pt x="1" y="1360"/>
                    <a:pt x="22" y="1569"/>
                    <a:pt x="105" y="1779"/>
                  </a:cubicBezTo>
                  <a:cubicBezTo>
                    <a:pt x="189" y="1967"/>
                    <a:pt x="315" y="2260"/>
                    <a:pt x="545" y="2260"/>
                  </a:cubicBezTo>
                  <a:cubicBezTo>
                    <a:pt x="1162" y="2270"/>
                    <a:pt x="1779" y="2275"/>
                    <a:pt x="2399" y="2275"/>
                  </a:cubicBezTo>
                  <a:cubicBezTo>
                    <a:pt x="3019" y="2275"/>
                    <a:pt x="3641" y="2270"/>
                    <a:pt x="4269" y="2260"/>
                  </a:cubicBezTo>
                  <a:cubicBezTo>
                    <a:pt x="5252" y="2218"/>
                    <a:pt x="6278" y="2155"/>
                    <a:pt x="7261" y="1988"/>
                  </a:cubicBezTo>
                  <a:cubicBezTo>
                    <a:pt x="7638" y="1967"/>
                    <a:pt x="7721" y="1444"/>
                    <a:pt x="7721" y="1151"/>
                  </a:cubicBezTo>
                  <a:cubicBezTo>
                    <a:pt x="7721" y="858"/>
                    <a:pt x="7638" y="335"/>
                    <a:pt x="7303" y="293"/>
                  </a:cubicBezTo>
                  <a:cubicBezTo>
                    <a:pt x="6299" y="167"/>
                    <a:pt x="5315" y="84"/>
                    <a:pt x="4290" y="63"/>
                  </a:cubicBezTo>
                  <a:cubicBezTo>
                    <a:pt x="3055" y="21"/>
                    <a:pt x="1821" y="21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41;p66">
              <a:extLst>
                <a:ext uri="{FF2B5EF4-FFF2-40B4-BE49-F238E27FC236}">
                  <a16:creationId xmlns:a16="http://schemas.microsoft.com/office/drawing/2014/main" id="{EE18CFC9-1802-4E7C-9DFA-66A452B6EAB0}"/>
                </a:ext>
              </a:extLst>
            </p:cNvPr>
            <p:cNvSpPr/>
            <p:nvPr/>
          </p:nvSpPr>
          <p:spPr>
            <a:xfrm>
              <a:off x="5821525" y="4598600"/>
              <a:ext cx="174225" cy="74850"/>
            </a:xfrm>
            <a:custGeom>
              <a:avLst/>
              <a:gdLst/>
              <a:ahLst/>
              <a:cxnLst/>
              <a:rect l="l" t="t" r="r" b="b"/>
              <a:pathLst>
                <a:path w="6969" h="2994" extrusionOk="0">
                  <a:moveTo>
                    <a:pt x="5022" y="0"/>
                  </a:moveTo>
                  <a:cubicBezTo>
                    <a:pt x="4625" y="0"/>
                    <a:pt x="4227" y="63"/>
                    <a:pt x="3872" y="84"/>
                  </a:cubicBezTo>
                  <a:cubicBezTo>
                    <a:pt x="2784" y="168"/>
                    <a:pt x="1717" y="272"/>
                    <a:pt x="649" y="398"/>
                  </a:cubicBezTo>
                  <a:cubicBezTo>
                    <a:pt x="482" y="419"/>
                    <a:pt x="356" y="502"/>
                    <a:pt x="252" y="670"/>
                  </a:cubicBezTo>
                  <a:cubicBezTo>
                    <a:pt x="43" y="942"/>
                    <a:pt x="1" y="1360"/>
                    <a:pt x="1" y="1716"/>
                  </a:cubicBezTo>
                  <a:cubicBezTo>
                    <a:pt x="1" y="1967"/>
                    <a:pt x="22" y="2239"/>
                    <a:pt x="126" y="2469"/>
                  </a:cubicBezTo>
                  <a:cubicBezTo>
                    <a:pt x="167" y="2652"/>
                    <a:pt x="346" y="2993"/>
                    <a:pt x="606" y="2993"/>
                  </a:cubicBezTo>
                  <a:cubicBezTo>
                    <a:pt x="613" y="2993"/>
                    <a:pt x="621" y="2993"/>
                    <a:pt x="628" y="2992"/>
                  </a:cubicBezTo>
                  <a:cubicBezTo>
                    <a:pt x="1675" y="2867"/>
                    <a:pt x="2742" y="2783"/>
                    <a:pt x="3788" y="2699"/>
                  </a:cubicBezTo>
                  <a:lnTo>
                    <a:pt x="4960" y="2616"/>
                  </a:lnTo>
                  <a:cubicBezTo>
                    <a:pt x="5441" y="2574"/>
                    <a:pt x="5901" y="2511"/>
                    <a:pt x="6403" y="2511"/>
                  </a:cubicBezTo>
                  <a:cubicBezTo>
                    <a:pt x="6550" y="2490"/>
                    <a:pt x="6654" y="2406"/>
                    <a:pt x="6738" y="2281"/>
                  </a:cubicBezTo>
                  <a:cubicBezTo>
                    <a:pt x="6926" y="2030"/>
                    <a:pt x="6968" y="1632"/>
                    <a:pt x="6968" y="1318"/>
                  </a:cubicBezTo>
                  <a:cubicBezTo>
                    <a:pt x="6968" y="1088"/>
                    <a:pt x="6947" y="837"/>
                    <a:pt x="6864" y="607"/>
                  </a:cubicBezTo>
                  <a:cubicBezTo>
                    <a:pt x="6822" y="523"/>
                    <a:pt x="6801" y="419"/>
                    <a:pt x="6738" y="356"/>
                  </a:cubicBezTo>
                  <a:cubicBezTo>
                    <a:pt x="6654" y="209"/>
                    <a:pt x="6529" y="147"/>
                    <a:pt x="6403" y="105"/>
                  </a:cubicBezTo>
                  <a:cubicBezTo>
                    <a:pt x="6006" y="0"/>
                    <a:pt x="5587" y="0"/>
                    <a:pt x="5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42;p66">
              <a:extLst>
                <a:ext uri="{FF2B5EF4-FFF2-40B4-BE49-F238E27FC236}">
                  <a16:creationId xmlns:a16="http://schemas.microsoft.com/office/drawing/2014/main" id="{4B0F06B4-1106-4047-9CFE-10E4A314A495}"/>
                </a:ext>
              </a:extLst>
            </p:cNvPr>
            <p:cNvSpPr/>
            <p:nvPr/>
          </p:nvSpPr>
          <p:spPr>
            <a:xfrm>
              <a:off x="6025525" y="4608000"/>
              <a:ext cx="61250" cy="47100"/>
            </a:xfrm>
            <a:custGeom>
              <a:avLst/>
              <a:gdLst/>
              <a:ahLst/>
              <a:cxnLst/>
              <a:rect l="l" t="t" r="r" b="b"/>
              <a:pathLst>
                <a:path w="2450" h="1884" extrusionOk="0">
                  <a:moveTo>
                    <a:pt x="440" y="1"/>
                  </a:moveTo>
                  <a:cubicBezTo>
                    <a:pt x="315" y="22"/>
                    <a:pt x="231" y="85"/>
                    <a:pt x="168" y="189"/>
                  </a:cubicBezTo>
                  <a:cubicBezTo>
                    <a:pt x="22" y="398"/>
                    <a:pt x="1" y="670"/>
                    <a:pt x="1" y="942"/>
                  </a:cubicBezTo>
                  <a:cubicBezTo>
                    <a:pt x="1" y="1131"/>
                    <a:pt x="22" y="1298"/>
                    <a:pt x="64" y="1486"/>
                  </a:cubicBezTo>
                  <a:cubicBezTo>
                    <a:pt x="127" y="1654"/>
                    <a:pt x="252" y="1884"/>
                    <a:pt x="440" y="1884"/>
                  </a:cubicBezTo>
                  <a:cubicBezTo>
                    <a:pt x="963" y="1884"/>
                    <a:pt x="1487" y="1863"/>
                    <a:pt x="2010" y="1800"/>
                  </a:cubicBezTo>
                  <a:cubicBezTo>
                    <a:pt x="2114" y="1800"/>
                    <a:pt x="2198" y="1717"/>
                    <a:pt x="2261" y="1654"/>
                  </a:cubicBezTo>
                  <a:cubicBezTo>
                    <a:pt x="2386" y="1466"/>
                    <a:pt x="2449" y="1173"/>
                    <a:pt x="2449" y="963"/>
                  </a:cubicBezTo>
                  <a:cubicBezTo>
                    <a:pt x="2449" y="670"/>
                    <a:pt x="2365" y="126"/>
                    <a:pt x="2010" y="85"/>
                  </a:cubicBezTo>
                  <a:cubicBezTo>
                    <a:pt x="1487" y="22"/>
                    <a:pt x="963" y="1"/>
                    <a:pt x="4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84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8" name="Google Shape;1018;p42"/>
          <p:cNvGrpSpPr/>
          <p:nvPr/>
        </p:nvGrpSpPr>
        <p:grpSpPr>
          <a:xfrm>
            <a:off x="5002147" y="56728"/>
            <a:ext cx="2783514" cy="3007650"/>
            <a:chOff x="705725" y="2072700"/>
            <a:chExt cx="1190350" cy="1286200"/>
          </a:xfrm>
        </p:grpSpPr>
        <p:sp>
          <p:nvSpPr>
            <p:cNvPr id="1019" name="Google Shape;1019;p42"/>
            <p:cNvSpPr/>
            <p:nvPr/>
          </p:nvSpPr>
          <p:spPr>
            <a:xfrm>
              <a:off x="724175" y="2187000"/>
              <a:ext cx="1171900" cy="1171900"/>
            </a:xfrm>
            <a:custGeom>
              <a:avLst/>
              <a:gdLst/>
              <a:ahLst/>
              <a:cxnLst/>
              <a:rect l="l" t="t" r="r" b="b"/>
              <a:pathLst>
                <a:path w="46876" h="46876" extrusionOk="0">
                  <a:moveTo>
                    <a:pt x="43459" y="1"/>
                  </a:moveTo>
                  <a:lnTo>
                    <a:pt x="1" y="3418"/>
                  </a:lnTo>
                  <a:lnTo>
                    <a:pt x="3418" y="46876"/>
                  </a:lnTo>
                  <a:lnTo>
                    <a:pt x="46876" y="43458"/>
                  </a:lnTo>
                  <a:lnTo>
                    <a:pt x="43459" y="1"/>
                  </a:lnTo>
                  <a:close/>
                </a:path>
              </a:pathLst>
            </a:custGeom>
            <a:solidFill>
              <a:srgbClr val="2F1932">
                <a:alpha val="251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2"/>
            <p:cNvSpPr/>
            <p:nvPr/>
          </p:nvSpPr>
          <p:spPr>
            <a:xfrm>
              <a:off x="705725" y="2168550"/>
              <a:ext cx="1171900" cy="1171900"/>
            </a:xfrm>
            <a:custGeom>
              <a:avLst/>
              <a:gdLst/>
              <a:ahLst/>
              <a:cxnLst/>
              <a:rect l="l" t="t" r="r" b="b"/>
              <a:pathLst>
                <a:path w="46876" h="46876" extrusionOk="0">
                  <a:moveTo>
                    <a:pt x="43459" y="1"/>
                  </a:moveTo>
                  <a:lnTo>
                    <a:pt x="1" y="3418"/>
                  </a:lnTo>
                  <a:lnTo>
                    <a:pt x="3418" y="46875"/>
                  </a:lnTo>
                  <a:lnTo>
                    <a:pt x="46876" y="43458"/>
                  </a:lnTo>
                  <a:lnTo>
                    <a:pt x="434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2"/>
            <p:cNvSpPr/>
            <p:nvPr/>
          </p:nvSpPr>
          <p:spPr>
            <a:xfrm>
              <a:off x="1615675" y="2072700"/>
              <a:ext cx="133950" cy="222075"/>
            </a:xfrm>
            <a:custGeom>
              <a:avLst/>
              <a:gdLst/>
              <a:ahLst/>
              <a:cxnLst/>
              <a:rect l="l" t="t" r="r" b="b"/>
              <a:pathLst>
                <a:path w="5358" h="8883" extrusionOk="0">
                  <a:moveTo>
                    <a:pt x="857" y="1"/>
                  </a:moveTo>
                  <a:lnTo>
                    <a:pt x="0" y="8573"/>
                  </a:lnTo>
                  <a:cubicBezTo>
                    <a:pt x="619" y="8585"/>
                    <a:pt x="1262" y="8633"/>
                    <a:pt x="1869" y="8716"/>
                  </a:cubicBezTo>
                  <a:cubicBezTo>
                    <a:pt x="2046" y="8750"/>
                    <a:pt x="2235" y="8783"/>
                    <a:pt x="2423" y="8783"/>
                  </a:cubicBezTo>
                  <a:cubicBezTo>
                    <a:pt x="2501" y="8783"/>
                    <a:pt x="2579" y="8778"/>
                    <a:pt x="2655" y="8764"/>
                  </a:cubicBezTo>
                  <a:cubicBezTo>
                    <a:pt x="2737" y="8755"/>
                    <a:pt x="2818" y="8732"/>
                    <a:pt x="2889" y="8732"/>
                  </a:cubicBezTo>
                  <a:cubicBezTo>
                    <a:pt x="2911" y="8732"/>
                    <a:pt x="2933" y="8734"/>
                    <a:pt x="2953" y="8740"/>
                  </a:cubicBezTo>
                  <a:cubicBezTo>
                    <a:pt x="3036" y="8752"/>
                    <a:pt x="3108" y="8799"/>
                    <a:pt x="3179" y="8823"/>
                  </a:cubicBezTo>
                  <a:cubicBezTo>
                    <a:pt x="3286" y="8871"/>
                    <a:pt x="3405" y="8871"/>
                    <a:pt x="3524" y="8871"/>
                  </a:cubicBezTo>
                  <a:cubicBezTo>
                    <a:pt x="3549" y="8873"/>
                    <a:pt x="3576" y="8874"/>
                    <a:pt x="3603" y="8874"/>
                  </a:cubicBezTo>
                  <a:cubicBezTo>
                    <a:pt x="3772" y="8874"/>
                    <a:pt x="3983" y="8837"/>
                    <a:pt x="4179" y="8837"/>
                  </a:cubicBezTo>
                  <a:cubicBezTo>
                    <a:pt x="4286" y="8837"/>
                    <a:pt x="4389" y="8848"/>
                    <a:pt x="4477" y="8883"/>
                  </a:cubicBezTo>
                  <a:lnTo>
                    <a:pt x="5358" y="60"/>
                  </a:lnTo>
                  <a:cubicBezTo>
                    <a:pt x="4815" y="23"/>
                    <a:pt x="4267" y="4"/>
                    <a:pt x="3723" y="4"/>
                  </a:cubicBezTo>
                  <a:cubicBezTo>
                    <a:pt x="3397" y="4"/>
                    <a:pt x="3072" y="11"/>
                    <a:pt x="2750" y="25"/>
                  </a:cubicBezTo>
                  <a:cubicBezTo>
                    <a:pt x="2394" y="44"/>
                    <a:pt x="2038" y="71"/>
                    <a:pt x="1688" y="71"/>
                  </a:cubicBezTo>
                  <a:cubicBezTo>
                    <a:pt x="1406" y="71"/>
                    <a:pt x="1128" y="54"/>
                    <a:pt x="857" y="1"/>
                  </a:cubicBezTo>
                  <a:close/>
                </a:path>
              </a:pathLst>
            </a:custGeom>
            <a:solidFill>
              <a:srgbClr val="FF866A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2"/>
            <p:cNvSpPr/>
            <p:nvPr/>
          </p:nvSpPr>
          <p:spPr>
            <a:xfrm>
              <a:off x="771225" y="2139675"/>
              <a:ext cx="133950" cy="222075"/>
            </a:xfrm>
            <a:custGeom>
              <a:avLst/>
              <a:gdLst/>
              <a:ahLst/>
              <a:cxnLst/>
              <a:rect l="l" t="t" r="r" b="b"/>
              <a:pathLst>
                <a:path w="5358" h="8883" extrusionOk="0">
                  <a:moveTo>
                    <a:pt x="4501" y="1"/>
                  </a:moveTo>
                  <a:cubicBezTo>
                    <a:pt x="4219" y="54"/>
                    <a:pt x="3938" y="71"/>
                    <a:pt x="3656" y="71"/>
                  </a:cubicBezTo>
                  <a:cubicBezTo>
                    <a:pt x="3307" y="71"/>
                    <a:pt x="2957" y="44"/>
                    <a:pt x="2608" y="24"/>
                  </a:cubicBezTo>
                  <a:cubicBezTo>
                    <a:pt x="2282" y="11"/>
                    <a:pt x="1956" y="4"/>
                    <a:pt x="1630" y="4"/>
                  </a:cubicBezTo>
                  <a:cubicBezTo>
                    <a:pt x="1087" y="4"/>
                    <a:pt x="543" y="23"/>
                    <a:pt x="0" y="60"/>
                  </a:cubicBezTo>
                  <a:lnTo>
                    <a:pt x="881" y="8883"/>
                  </a:lnTo>
                  <a:cubicBezTo>
                    <a:pt x="969" y="8848"/>
                    <a:pt x="1070" y="8837"/>
                    <a:pt x="1176" y="8837"/>
                  </a:cubicBezTo>
                  <a:cubicBezTo>
                    <a:pt x="1370" y="8837"/>
                    <a:pt x="1579" y="8874"/>
                    <a:pt x="1752" y="8874"/>
                  </a:cubicBezTo>
                  <a:cubicBezTo>
                    <a:pt x="1780" y="8874"/>
                    <a:pt x="1808" y="8873"/>
                    <a:pt x="1834" y="8871"/>
                  </a:cubicBezTo>
                  <a:cubicBezTo>
                    <a:pt x="1953" y="8871"/>
                    <a:pt x="2072" y="8871"/>
                    <a:pt x="2179" y="8823"/>
                  </a:cubicBezTo>
                  <a:cubicBezTo>
                    <a:pt x="2250" y="8799"/>
                    <a:pt x="2322" y="8752"/>
                    <a:pt x="2405" y="8740"/>
                  </a:cubicBezTo>
                  <a:cubicBezTo>
                    <a:pt x="2425" y="8734"/>
                    <a:pt x="2447" y="8732"/>
                    <a:pt x="2469" y="8732"/>
                  </a:cubicBezTo>
                  <a:cubicBezTo>
                    <a:pt x="2540" y="8732"/>
                    <a:pt x="2621" y="8755"/>
                    <a:pt x="2703" y="8764"/>
                  </a:cubicBezTo>
                  <a:cubicBezTo>
                    <a:pt x="2780" y="8778"/>
                    <a:pt x="2857" y="8783"/>
                    <a:pt x="2935" y="8783"/>
                  </a:cubicBezTo>
                  <a:cubicBezTo>
                    <a:pt x="3123" y="8783"/>
                    <a:pt x="3312" y="8750"/>
                    <a:pt x="3489" y="8716"/>
                  </a:cubicBezTo>
                  <a:cubicBezTo>
                    <a:pt x="4096" y="8633"/>
                    <a:pt x="4739" y="8585"/>
                    <a:pt x="5358" y="8573"/>
                  </a:cubicBezTo>
                  <a:lnTo>
                    <a:pt x="4501" y="1"/>
                  </a:lnTo>
                  <a:close/>
                </a:path>
              </a:pathLst>
            </a:custGeom>
            <a:solidFill>
              <a:srgbClr val="FF866A">
                <a:alpha val="79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2"/>
          <p:cNvSpPr txBox="1">
            <a:spLocks noGrp="1"/>
          </p:cNvSpPr>
          <p:nvPr>
            <p:ph type="title"/>
          </p:nvPr>
        </p:nvSpPr>
        <p:spPr>
          <a:xfrm rot="-281821">
            <a:off x="5224164" y="807254"/>
            <a:ext cx="2249454" cy="17738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picture is worth a thousand words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D6EDC0A-B097-4C09-8BBD-7ED09B36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05" y="61115"/>
            <a:ext cx="3977540" cy="2349243"/>
          </a:xfrm>
          <a:prstGeom prst="rect">
            <a:avLst/>
          </a:prstGeom>
        </p:spPr>
      </p:pic>
      <p:grpSp>
        <p:nvGrpSpPr>
          <p:cNvPr id="18" name="Google Shape;1149;p48">
            <a:extLst>
              <a:ext uri="{FF2B5EF4-FFF2-40B4-BE49-F238E27FC236}">
                <a16:creationId xmlns:a16="http://schemas.microsoft.com/office/drawing/2014/main" id="{92812918-C089-4D47-9B37-9E06FBC67770}"/>
              </a:ext>
            </a:extLst>
          </p:cNvPr>
          <p:cNvGrpSpPr/>
          <p:nvPr/>
        </p:nvGrpSpPr>
        <p:grpSpPr>
          <a:xfrm>
            <a:off x="4181576" y="441478"/>
            <a:ext cx="2157171" cy="1023265"/>
            <a:chOff x="5179975" y="849938"/>
            <a:chExt cx="3027750" cy="1554000"/>
          </a:xfrm>
        </p:grpSpPr>
        <p:sp>
          <p:nvSpPr>
            <p:cNvPr id="20" name="Google Shape;1150;p48">
              <a:extLst>
                <a:ext uri="{FF2B5EF4-FFF2-40B4-BE49-F238E27FC236}">
                  <a16:creationId xmlns:a16="http://schemas.microsoft.com/office/drawing/2014/main" id="{CA8EDC12-D79D-43BD-A562-14781F0987CF}"/>
                </a:ext>
              </a:extLst>
            </p:cNvPr>
            <p:cNvSpPr/>
            <p:nvPr/>
          </p:nvSpPr>
          <p:spPr>
            <a:xfrm>
              <a:off x="5179975" y="849938"/>
              <a:ext cx="3027600" cy="1554000"/>
            </a:xfrm>
            <a:prstGeom prst="snip1Rect">
              <a:avLst>
                <a:gd name="adj" fmla="val 150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51;p48">
              <a:extLst>
                <a:ext uri="{FF2B5EF4-FFF2-40B4-BE49-F238E27FC236}">
                  <a16:creationId xmlns:a16="http://schemas.microsoft.com/office/drawing/2014/main" id="{58999715-B6AC-4039-A774-E4E2F6E9D174}"/>
                </a:ext>
              </a:extLst>
            </p:cNvPr>
            <p:cNvSpPr/>
            <p:nvPr/>
          </p:nvSpPr>
          <p:spPr>
            <a:xfrm>
              <a:off x="7981525" y="849950"/>
              <a:ext cx="226200" cy="226200"/>
            </a:xfrm>
            <a:prstGeom prst="rtTriangle">
              <a:avLst/>
            </a:prstGeom>
            <a:solidFill>
              <a:srgbClr val="F19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61;p48">
            <a:extLst>
              <a:ext uri="{FF2B5EF4-FFF2-40B4-BE49-F238E27FC236}">
                <a16:creationId xmlns:a16="http://schemas.microsoft.com/office/drawing/2014/main" id="{188B9E72-FE7B-4375-BBE9-9F0C7D47A6EB}"/>
              </a:ext>
            </a:extLst>
          </p:cNvPr>
          <p:cNvSpPr/>
          <p:nvPr/>
        </p:nvSpPr>
        <p:spPr>
          <a:xfrm>
            <a:off x="4607633" y="832678"/>
            <a:ext cx="1485703" cy="376706"/>
          </a:xfrm>
          <a:custGeom>
            <a:avLst/>
            <a:gdLst/>
            <a:ahLst/>
            <a:cxnLst/>
            <a:rect l="l" t="t" r="r" b="b"/>
            <a:pathLst>
              <a:path w="22075" h="5597" extrusionOk="0">
                <a:moveTo>
                  <a:pt x="393" y="1"/>
                </a:moveTo>
                <a:cubicBezTo>
                  <a:pt x="334" y="334"/>
                  <a:pt x="226" y="691"/>
                  <a:pt x="191" y="870"/>
                </a:cubicBezTo>
                <a:cubicBezTo>
                  <a:pt x="48" y="2072"/>
                  <a:pt x="0" y="3275"/>
                  <a:pt x="36" y="4501"/>
                </a:cubicBezTo>
                <a:lnTo>
                  <a:pt x="22015" y="5597"/>
                </a:lnTo>
                <a:cubicBezTo>
                  <a:pt x="22015" y="4597"/>
                  <a:pt x="22015" y="3585"/>
                  <a:pt x="22027" y="2584"/>
                </a:cubicBezTo>
                <a:cubicBezTo>
                  <a:pt x="22074" y="2120"/>
                  <a:pt x="22015" y="1584"/>
                  <a:pt x="22039" y="1084"/>
                </a:cubicBezTo>
                <a:lnTo>
                  <a:pt x="393" y="1"/>
                </a:lnTo>
                <a:close/>
              </a:path>
            </a:pathLst>
          </a:custGeom>
          <a:solidFill>
            <a:srgbClr val="58CBCA">
              <a:alpha val="80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976;p40">
            <a:extLst>
              <a:ext uri="{FF2B5EF4-FFF2-40B4-BE49-F238E27FC236}">
                <a16:creationId xmlns:a16="http://schemas.microsoft.com/office/drawing/2014/main" id="{84DC0688-EB41-4E1C-AB35-C48BF5AA237E}"/>
              </a:ext>
            </a:extLst>
          </p:cNvPr>
          <p:cNvSpPr txBox="1">
            <a:spLocks/>
          </p:cNvSpPr>
          <p:nvPr/>
        </p:nvSpPr>
        <p:spPr>
          <a:xfrm rot="163056">
            <a:off x="4357276" y="851788"/>
            <a:ext cx="1922833" cy="338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MyService</a:t>
            </a:r>
            <a:r>
              <a:rPr lang="en-GB" sz="1100" b="1" dirty="0"/>
              <a:t>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AA75F-B864-4F29-B42A-E2A413CD2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8793" y="2087353"/>
            <a:ext cx="4096349" cy="2905049"/>
          </a:xfrm>
          <a:prstGeom prst="rect">
            <a:avLst/>
          </a:prstGeom>
        </p:spPr>
      </p:pic>
      <p:grpSp>
        <p:nvGrpSpPr>
          <p:cNvPr id="13" name="Google Shape;1149;p48">
            <a:extLst>
              <a:ext uri="{FF2B5EF4-FFF2-40B4-BE49-F238E27FC236}">
                <a16:creationId xmlns:a16="http://schemas.microsoft.com/office/drawing/2014/main" id="{106E74EE-B066-4A2D-AE97-0F6FEDA343D7}"/>
              </a:ext>
            </a:extLst>
          </p:cNvPr>
          <p:cNvGrpSpPr/>
          <p:nvPr/>
        </p:nvGrpSpPr>
        <p:grpSpPr>
          <a:xfrm>
            <a:off x="1762964" y="3287557"/>
            <a:ext cx="3037676" cy="1023265"/>
            <a:chOff x="5179975" y="849938"/>
            <a:chExt cx="3027750" cy="1554000"/>
          </a:xfrm>
        </p:grpSpPr>
        <p:sp>
          <p:nvSpPr>
            <p:cNvPr id="14" name="Google Shape;1150;p48">
              <a:extLst>
                <a:ext uri="{FF2B5EF4-FFF2-40B4-BE49-F238E27FC236}">
                  <a16:creationId xmlns:a16="http://schemas.microsoft.com/office/drawing/2014/main" id="{32FF38C3-E0CB-43A6-816F-FED6B1DE01FE}"/>
                </a:ext>
              </a:extLst>
            </p:cNvPr>
            <p:cNvSpPr/>
            <p:nvPr/>
          </p:nvSpPr>
          <p:spPr>
            <a:xfrm>
              <a:off x="5179975" y="849938"/>
              <a:ext cx="3027600" cy="1554000"/>
            </a:xfrm>
            <a:prstGeom prst="snip1Rect">
              <a:avLst>
                <a:gd name="adj" fmla="val 1501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51;p48">
              <a:extLst>
                <a:ext uri="{FF2B5EF4-FFF2-40B4-BE49-F238E27FC236}">
                  <a16:creationId xmlns:a16="http://schemas.microsoft.com/office/drawing/2014/main" id="{6101B1A6-EA1B-4EFE-A7FF-F452C0ED63E5}"/>
                </a:ext>
              </a:extLst>
            </p:cNvPr>
            <p:cNvSpPr/>
            <p:nvPr/>
          </p:nvSpPr>
          <p:spPr>
            <a:xfrm>
              <a:off x="7981525" y="849950"/>
              <a:ext cx="226200" cy="226200"/>
            </a:xfrm>
            <a:prstGeom prst="rtTriangle">
              <a:avLst/>
            </a:prstGeom>
            <a:solidFill>
              <a:srgbClr val="F19D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1161;p48">
            <a:extLst>
              <a:ext uri="{FF2B5EF4-FFF2-40B4-BE49-F238E27FC236}">
                <a16:creationId xmlns:a16="http://schemas.microsoft.com/office/drawing/2014/main" id="{0CD642E9-64C4-4057-BB37-EA56BA27F042}"/>
              </a:ext>
            </a:extLst>
          </p:cNvPr>
          <p:cNvSpPr/>
          <p:nvPr/>
        </p:nvSpPr>
        <p:spPr>
          <a:xfrm>
            <a:off x="2035841" y="3595482"/>
            <a:ext cx="2514933" cy="376706"/>
          </a:xfrm>
          <a:custGeom>
            <a:avLst/>
            <a:gdLst/>
            <a:ahLst/>
            <a:cxnLst/>
            <a:rect l="l" t="t" r="r" b="b"/>
            <a:pathLst>
              <a:path w="22075" h="5597" extrusionOk="0">
                <a:moveTo>
                  <a:pt x="393" y="1"/>
                </a:moveTo>
                <a:cubicBezTo>
                  <a:pt x="334" y="334"/>
                  <a:pt x="226" y="691"/>
                  <a:pt x="191" y="870"/>
                </a:cubicBezTo>
                <a:cubicBezTo>
                  <a:pt x="48" y="2072"/>
                  <a:pt x="0" y="3275"/>
                  <a:pt x="36" y="4501"/>
                </a:cubicBezTo>
                <a:lnTo>
                  <a:pt x="22015" y="5597"/>
                </a:lnTo>
                <a:cubicBezTo>
                  <a:pt x="22015" y="4597"/>
                  <a:pt x="22015" y="3585"/>
                  <a:pt x="22027" y="2584"/>
                </a:cubicBezTo>
                <a:cubicBezTo>
                  <a:pt x="22074" y="2120"/>
                  <a:pt x="22015" y="1584"/>
                  <a:pt x="22039" y="1084"/>
                </a:cubicBezTo>
                <a:lnTo>
                  <a:pt x="393" y="1"/>
                </a:lnTo>
                <a:close/>
              </a:path>
            </a:pathLst>
          </a:custGeom>
          <a:solidFill>
            <a:srgbClr val="58CBCA">
              <a:alpha val="80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976;p40">
            <a:extLst>
              <a:ext uri="{FF2B5EF4-FFF2-40B4-BE49-F238E27FC236}">
                <a16:creationId xmlns:a16="http://schemas.microsoft.com/office/drawing/2014/main" id="{33ED8C32-8E7D-4863-A64B-B84FAF75A413}"/>
              </a:ext>
            </a:extLst>
          </p:cNvPr>
          <p:cNvSpPr txBox="1">
            <a:spLocks/>
          </p:cNvSpPr>
          <p:nvPr/>
        </p:nvSpPr>
        <p:spPr>
          <a:xfrm rot="163056">
            <a:off x="1727620" y="3583471"/>
            <a:ext cx="2975165" cy="338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Get-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StartModeMyService</a:t>
            </a:r>
            <a:r>
              <a:rPr lang="en-GB" sz="1100" b="1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527079271"/>
      </p:ext>
    </p:extLst>
  </p:cSld>
  <p:clrMapOvr>
    <a:masterClrMapping/>
  </p:clrMapOvr>
</p:sld>
</file>

<file path=ppt/theme/theme1.xml><?xml version="1.0" encoding="utf-8"?>
<a:theme xmlns:a="http://schemas.openxmlformats.org/drawingml/2006/main" name="Teacher Binder by Slidesgo">
  <a:themeElements>
    <a:clrScheme name="Simple Light">
      <a:dk1>
        <a:srgbClr val="2F1932"/>
      </a:dk1>
      <a:lt1>
        <a:srgbClr val="FFFFFF"/>
      </a:lt1>
      <a:dk2>
        <a:srgbClr val="4F476F"/>
      </a:dk2>
      <a:lt2>
        <a:srgbClr val="F3EEE3"/>
      </a:lt2>
      <a:accent1>
        <a:srgbClr val="E2DAC7"/>
      </a:accent1>
      <a:accent2>
        <a:srgbClr val="918C7F"/>
      </a:accent2>
      <a:accent3>
        <a:srgbClr val="FFAC58"/>
      </a:accent3>
      <a:accent4>
        <a:srgbClr val="FF866A"/>
      </a:accent4>
      <a:accent5>
        <a:srgbClr val="40BFBF"/>
      </a:accent5>
      <a:accent6>
        <a:srgbClr val="BA9EC5"/>
      </a:accent6>
      <a:hlink>
        <a:srgbClr val="2F19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3469</Words>
  <Application>Microsoft Office PowerPoint</Application>
  <PresentationFormat>On-screen Show (16:9)</PresentationFormat>
  <Paragraphs>450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Consolas</vt:lpstr>
      <vt:lpstr>Courier New</vt:lpstr>
      <vt:lpstr>Delius</vt:lpstr>
      <vt:lpstr>Lucida Console</vt:lpstr>
      <vt:lpstr>Nunito</vt:lpstr>
      <vt:lpstr>Red Hat Display</vt:lpstr>
      <vt:lpstr>Roboto Condensed Light</vt:lpstr>
      <vt:lpstr>Teacher Binder by Slidesgo</vt:lpstr>
      <vt:lpstr>myService Module</vt:lpstr>
      <vt:lpstr>Table of contents</vt:lpstr>
      <vt:lpstr>myService</vt:lpstr>
      <vt:lpstr>myService</vt:lpstr>
      <vt:lpstr>Verb naming recommendation ?</vt:lpstr>
      <vt:lpstr> List of Functions</vt:lpstr>
      <vt:lpstr>Get, Change, Export, Stop &amp; Start </vt:lpstr>
      <vt:lpstr>A picture is worth a thousand words</vt:lpstr>
      <vt:lpstr>PowerPoint Presentation</vt:lpstr>
      <vt:lpstr>03</vt:lpstr>
      <vt:lpstr>01</vt:lpstr>
      <vt:lpstr>What Next?</vt:lpstr>
      <vt:lpstr>PowerPoint Presentation</vt:lpstr>
      <vt:lpstr>Tools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Teacher Binder</dc:title>
  <dc:creator>Administrator</dc:creator>
  <cp:lastModifiedBy>Badrane Derbazi</cp:lastModifiedBy>
  <cp:revision>96</cp:revision>
  <dcterms:modified xsi:type="dcterms:W3CDTF">2022-09-10T16:22:23Z</dcterms:modified>
</cp:coreProperties>
</file>