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7.png" ContentType="image/png"/>
  <Override PartName="/ppt/media/image14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2.gif" ContentType="image/gif"/>
  <Override PartName="/ppt/media/image2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hyperlink" Target="https://github.com/derbyps/gameDev/network" TargetMode="External"/><Relationship Id="rId4" Type="http://schemas.openxmlformats.org/officeDocument/2006/relationships/hyperlink" Target="https://github.com/derbyps/gameDev/network" TargetMode="External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gif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Google Shape;55;p13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360" cy="132372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3144600" y="2249280"/>
            <a:ext cx="58093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Develop Game Project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79" name="Google Shape;57;p13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280" cy="7563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36160" y="133200"/>
            <a:ext cx="87307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Code Concept 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Google Shape;116;p19" descr=""/>
          <p:cNvPicPr/>
          <p:nvPr/>
        </p:nvPicPr>
        <p:blipFill>
          <a:blip r:embed="rId1"/>
          <a:stretch/>
        </p:blipFill>
        <p:spPr>
          <a:xfrm>
            <a:off x="8020440" y="189720"/>
            <a:ext cx="946440" cy="51084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117;p19" descr=""/>
          <p:cNvPicPr/>
          <p:nvPr/>
        </p:nvPicPr>
        <p:blipFill>
          <a:blip r:embed="rId2"/>
          <a:stretch/>
        </p:blipFill>
        <p:spPr>
          <a:xfrm rot="5400000">
            <a:off x="-5400" y="-621720"/>
            <a:ext cx="1586160" cy="80388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3657600" y="3474720"/>
            <a:ext cx="182844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6492240" y="2194560"/>
            <a:ext cx="1828440" cy="73116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Generate 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914400" y="2286000"/>
            <a:ext cx="1828440" cy="73116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Character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3641040" y="894960"/>
            <a:ext cx="182844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Audio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3657600" y="2214000"/>
            <a:ext cx="1828440" cy="73116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Line 8"/>
          <p:cNvSpPr/>
          <p:nvPr/>
        </p:nvSpPr>
        <p:spPr>
          <a:xfrm flipV="1">
            <a:off x="4572000" y="1645920"/>
            <a:ext cx="360" cy="568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9"/>
          <p:cNvSpPr/>
          <p:nvPr/>
        </p:nvSpPr>
        <p:spPr>
          <a:xfrm>
            <a:off x="4572000" y="2945520"/>
            <a:ext cx="360" cy="529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>
            <a:off x="1005840" y="3566160"/>
            <a:ext cx="173700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Button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Line 14"/>
          <p:cNvSpPr/>
          <p:nvPr/>
        </p:nvSpPr>
        <p:spPr>
          <a:xfrm flipV="1">
            <a:off x="1828800" y="3108960"/>
            <a:ext cx="3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44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45" name="CustomShape 16"/>
          <p:cNvSpPr/>
          <p:nvPr/>
        </p:nvSpPr>
        <p:spPr>
          <a:xfrm>
            <a:off x="6492240" y="3474720"/>
            <a:ext cx="191988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Random board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46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47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Google Shape;145;p23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360" cy="132372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3144600" y="2249280"/>
            <a:ext cx="58093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EXTRA PREPARATION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51" name="Google Shape;147;p23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280" cy="75636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 descr=""/>
          <p:cNvPicPr/>
          <p:nvPr/>
        </p:nvPicPr>
        <p:blipFill>
          <a:blip r:embed="rId1"/>
          <a:stretch/>
        </p:blipFill>
        <p:spPr>
          <a:xfrm>
            <a:off x="-173160" y="-49320"/>
            <a:ext cx="3738240" cy="524772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154;p24" descr=""/>
          <p:cNvPicPr/>
          <p:nvPr/>
        </p:nvPicPr>
        <p:blipFill>
          <a:blip r:embed="rId2"/>
          <a:stretch/>
        </p:blipFill>
        <p:spPr>
          <a:xfrm>
            <a:off x="7944480" y="266040"/>
            <a:ext cx="946440" cy="51084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-109800" y="0"/>
            <a:ext cx="4040640" cy="51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Tantangan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Mengerjakan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738240" y="1104840"/>
            <a:ext cx="5311080" cy="40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44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Ide game</a:t>
            </a:r>
            <a:endParaRPr b="0" lang="en-US" sz="2400" spc="-1" strike="noStrike">
              <a:latin typeface="Arial"/>
            </a:endParaRPr>
          </a:p>
          <a:p>
            <a:pPr marL="457200" indent="-37944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styling</a:t>
            </a:r>
            <a:endParaRPr b="0" lang="en-US" sz="2400" spc="-1" strike="noStrike">
              <a:latin typeface="Arial"/>
            </a:endParaRPr>
          </a:p>
          <a:p>
            <a:pPr marL="457200" indent="-37944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Coding </a:t>
            </a:r>
            <a:endParaRPr b="0" lang="en-US" sz="2400" spc="-1" strike="noStrike">
              <a:latin typeface="Arial"/>
            </a:endParaRPr>
          </a:p>
          <a:p>
            <a:pPr marL="457200" indent="-37944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61;p25" descr=""/>
          <p:cNvPicPr/>
          <p:nvPr/>
        </p:nvPicPr>
        <p:blipFill>
          <a:blip r:embed="rId1"/>
          <a:stretch/>
        </p:blipFill>
        <p:spPr>
          <a:xfrm>
            <a:off x="-173160" y="-49320"/>
            <a:ext cx="3199320" cy="524772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162;p25" descr=""/>
          <p:cNvPicPr/>
          <p:nvPr/>
        </p:nvPicPr>
        <p:blipFill>
          <a:blip r:embed="rId2"/>
          <a:stretch/>
        </p:blipFill>
        <p:spPr>
          <a:xfrm>
            <a:off x="7944480" y="266040"/>
            <a:ext cx="946440" cy="51084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3240"/>
            <a:ext cx="3199680" cy="51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Cerita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Sukses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414240" y="1212840"/>
            <a:ext cx="5311080" cy="40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44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Game selesai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Google Shape;145;p23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360" cy="132372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3144600" y="2249280"/>
            <a:ext cx="58093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GIT WORKFLOW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64" name="Google Shape;147;p23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280" cy="75636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36160" y="133200"/>
            <a:ext cx="87307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Git Workflow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Google Shape;116;p19" descr=""/>
          <p:cNvPicPr/>
          <p:nvPr/>
        </p:nvPicPr>
        <p:blipFill>
          <a:blip r:embed="rId1"/>
          <a:stretch/>
        </p:blipFill>
        <p:spPr>
          <a:xfrm>
            <a:off x="8020440" y="189720"/>
            <a:ext cx="946440" cy="51084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117;p19" descr=""/>
          <p:cNvPicPr/>
          <p:nvPr/>
        </p:nvPicPr>
        <p:blipFill>
          <a:blip r:embed="rId2"/>
          <a:stretch/>
        </p:blipFill>
        <p:spPr>
          <a:xfrm rot="5400000">
            <a:off x="-5400" y="-621720"/>
            <a:ext cx="1586160" cy="80388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1769760" y="2688840"/>
            <a:ext cx="56232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hlinkClick r:id="rId3"/>
              </a:rPr>
              <a:t>https://github.com/derbyps/gameDev/network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769760" y="2688840"/>
            <a:ext cx="56232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hlinkClick r:id="rId4"/>
              </a:rPr>
              <a:t>https://github.com/derbyps/gameDev/network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Google Shape;177;p27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360" cy="13237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144600" y="2249280"/>
            <a:ext cx="58093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DEMO APLIKASI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75" name="Google Shape;179;p27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280" cy="75636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3;p14" descr=""/>
          <p:cNvPicPr/>
          <p:nvPr/>
        </p:nvPicPr>
        <p:blipFill>
          <a:blip r:embed="rId1"/>
          <a:stretch/>
        </p:blipFill>
        <p:spPr>
          <a:xfrm rot="5400000">
            <a:off x="-5400" y="-621720"/>
            <a:ext cx="1586160" cy="803880"/>
          </a:xfrm>
          <a:prstGeom prst="rect">
            <a:avLst/>
          </a:prstGeom>
          <a:ln>
            <a:noFill/>
          </a:ln>
        </p:spPr>
      </p:pic>
      <p:pic>
        <p:nvPicPr>
          <p:cNvPr id="82" name="Google Shape;64;p14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6440" cy="5108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666800" y="3290040"/>
            <a:ext cx="58093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/>
          <a:p>
            <a:pPr algn="ctr">
              <a:lnSpc>
                <a:spcPct val="90000"/>
              </a:lnSpc>
            </a:pPr>
            <a:r>
              <a:rPr b="1" lang="en-US" sz="2700" spc="-1" strike="noStrike">
                <a:solidFill>
                  <a:srgbClr val="19355f"/>
                </a:solidFill>
                <a:latin typeface="Roboto"/>
                <a:ea typeface="Roboto"/>
              </a:rPr>
              <a:t>Team List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6320" y="3873600"/>
            <a:ext cx="9142560" cy="27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YOPI RAGIL PERMANA PUTRA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DERBY PRAYOGO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1054080"/>
            <a:ext cx="9142560" cy="27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“</a:t>
            </a: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Tangkap Aku Pak”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335760" y="845280"/>
            <a:ext cx="5488200" cy="34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Team List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Introduction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Concept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Extra Preparation</a:t>
            </a:r>
            <a:endParaRPr b="0" lang="en-US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Tantangan Mengerjakan Project</a:t>
            </a:r>
            <a:endParaRPr b="0" lang="en-US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Cerita Sukses</a:t>
            </a:r>
            <a:endParaRPr b="0" lang="en-US" sz="18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Dan lain-lain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Github Workflow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Demo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565800" y="1371600"/>
            <a:ext cx="360" cy="159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19355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Google Shape;75;p15" descr=""/>
          <p:cNvPicPr/>
          <p:nvPr/>
        </p:nvPicPr>
        <p:blipFill>
          <a:blip r:embed="rId1"/>
          <a:stretch/>
        </p:blipFill>
        <p:spPr>
          <a:xfrm>
            <a:off x="-173160" y="-49320"/>
            <a:ext cx="3199320" cy="5247720"/>
          </a:xfrm>
          <a:prstGeom prst="rect">
            <a:avLst/>
          </a:prstGeom>
          <a:ln>
            <a:noFill/>
          </a:ln>
        </p:spPr>
      </p:pic>
      <p:pic>
        <p:nvPicPr>
          <p:cNvPr id="89" name="Google Shape;76;p15" descr=""/>
          <p:cNvPicPr/>
          <p:nvPr/>
        </p:nvPicPr>
        <p:blipFill>
          <a:blip r:embed="rId2"/>
          <a:stretch/>
        </p:blipFill>
        <p:spPr>
          <a:xfrm>
            <a:off x="7944480" y="266040"/>
            <a:ext cx="946440" cy="51084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86040" y="1235880"/>
            <a:ext cx="2724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/>
          <a:p>
            <a:pPr>
              <a:lnSpc>
                <a:spcPct val="90000"/>
              </a:lnSpc>
            </a:pPr>
            <a:r>
              <a:rPr b="1" lang="en-US" sz="2700" spc="-1" strike="noStrike">
                <a:solidFill>
                  <a:srgbClr val="ed7d31"/>
                </a:solidFill>
                <a:latin typeface="Roboto Black"/>
                <a:ea typeface="Roboto Black"/>
              </a:rPr>
              <a:t>OUTLINE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91" name="Google Shape;78;p15" descr=""/>
          <p:cNvPicPr/>
          <p:nvPr/>
        </p:nvPicPr>
        <p:blipFill>
          <a:blip r:embed="rId3"/>
          <a:stretch/>
        </p:blipFill>
        <p:spPr>
          <a:xfrm>
            <a:off x="1909800" y="891000"/>
            <a:ext cx="691560" cy="69156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3565800" y="2667960"/>
            <a:ext cx="360" cy="159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19355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Google Shape;84;p16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360" cy="132372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3144600" y="2249280"/>
            <a:ext cx="58093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INTRODUCTION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96" name="Google Shape;86;p16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280" cy="75636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36160" y="133200"/>
            <a:ext cx="87307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INTRODUCTION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Google Shape;99;p17" descr=""/>
          <p:cNvPicPr/>
          <p:nvPr/>
        </p:nvPicPr>
        <p:blipFill>
          <a:blip r:embed="rId1"/>
          <a:stretch/>
        </p:blipFill>
        <p:spPr>
          <a:xfrm>
            <a:off x="8020440" y="189720"/>
            <a:ext cx="946440" cy="51084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00;p17" descr=""/>
          <p:cNvPicPr/>
          <p:nvPr/>
        </p:nvPicPr>
        <p:blipFill>
          <a:blip r:embed="rId2"/>
          <a:stretch/>
        </p:blipFill>
        <p:spPr>
          <a:xfrm rot="5400000">
            <a:off x="-5400" y="-621720"/>
            <a:ext cx="1586160" cy="8038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952920" y="914400"/>
            <a:ext cx="7093440" cy="41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Google Shape;106;p18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360" cy="132372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3144600" y="2249280"/>
            <a:ext cx="58093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CONCEPT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06" name="Google Shape;108;p18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280" cy="75636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6160" y="133200"/>
            <a:ext cx="87307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Concept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Google Shape;116;p19" descr=""/>
          <p:cNvPicPr/>
          <p:nvPr/>
        </p:nvPicPr>
        <p:blipFill>
          <a:blip r:embed="rId1"/>
          <a:stretch/>
        </p:blipFill>
        <p:spPr>
          <a:xfrm>
            <a:off x="8020440" y="189720"/>
            <a:ext cx="946440" cy="5108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17;p19" descr=""/>
          <p:cNvPicPr/>
          <p:nvPr/>
        </p:nvPicPr>
        <p:blipFill>
          <a:blip r:embed="rId2"/>
          <a:stretch/>
        </p:blipFill>
        <p:spPr>
          <a:xfrm rot="5400000">
            <a:off x="-5400" y="-621720"/>
            <a:ext cx="1586160" cy="80388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-135720" y="1802160"/>
            <a:ext cx="873072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1. Generate Board</a:t>
            </a:r>
            <a:endParaRPr b="0" lang="en-US" sz="35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2. Character</a:t>
            </a:r>
            <a:endParaRPr b="0" lang="en-US" sz="35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3. Sound Effect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1440" y="613440"/>
            <a:ext cx="247464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Generate Board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Google Shape;116;p19" descr=""/>
          <p:cNvPicPr/>
          <p:nvPr/>
        </p:nvPicPr>
        <p:blipFill>
          <a:blip r:embed="rId1"/>
          <a:stretch/>
        </p:blipFill>
        <p:spPr>
          <a:xfrm>
            <a:off x="8020440" y="189720"/>
            <a:ext cx="946440" cy="51084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17;p19" descr=""/>
          <p:cNvPicPr/>
          <p:nvPr/>
        </p:nvPicPr>
        <p:blipFill>
          <a:blip r:embed="rId2"/>
          <a:stretch/>
        </p:blipFill>
        <p:spPr>
          <a:xfrm rot="5400000">
            <a:off x="-5400" y="-621720"/>
            <a:ext cx="1586160" cy="8038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-135720" y="1802160"/>
            <a:ext cx="873072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3"/>
          <a:srcRect l="7891" t="26481" r="57100" b="13031"/>
          <a:stretch/>
        </p:blipFill>
        <p:spPr>
          <a:xfrm>
            <a:off x="2560680" y="-52200"/>
            <a:ext cx="5302800" cy="515124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0" y="2377440"/>
            <a:ext cx="247464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19355f"/>
                </a:solidFill>
                <a:latin typeface="Roboto Black"/>
                <a:ea typeface="Roboto Black"/>
              </a:rPr>
              <a:t>Random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Roboto Black"/>
                <a:ea typeface="Roboto Black"/>
              </a:rPr>
              <a:t>Wall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19355f"/>
                </a:solidFill>
                <a:latin typeface="Roboto Black"/>
                <a:ea typeface="Roboto Black"/>
              </a:rPr>
              <a:t>Street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36160" y="133200"/>
            <a:ext cx="873072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Character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692760" y="4241880"/>
            <a:ext cx="23482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Google Shape;116;p19" descr=""/>
          <p:cNvPicPr/>
          <p:nvPr/>
        </p:nvPicPr>
        <p:blipFill>
          <a:blip r:embed="rId1"/>
          <a:stretch/>
        </p:blipFill>
        <p:spPr>
          <a:xfrm>
            <a:off x="8020440" y="189720"/>
            <a:ext cx="946440" cy="51084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117;p19" descr=""/>
          <p:cNvPicPr/>
          <p:nvPr/>
        </p:nvPicPr>
        <p:blipFill>
          <a:blip r:embed="rId2"/>
          <a:stretch/>
        </p:blipFill>
        <p:spPr>
          <a:xfrm rot="5400000">
            <a:off x="-5400" y="-621720"/>
            <a:ext cx="1586160" cy="80388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560320" y="2808360"/>
            <a:ext cx="177372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Polisi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2710080" y="1332000"/>
            <a:ext cx="1462680" cy="146268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4161600" y="3082680"/>
            <a:ext cx="24584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Maling</a:t>
            </a:r>
            <a:endParaRPr b="0" lang="en-US" sz="35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35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4356000" y="1280160"/>
            <a:ext cx="1554120" cy="155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2020-04-28T08:59:02Z</dcterms:modified>
  <cp:revision>10</cp:revision>
  <dc:subject/>
  <dc:title/>
</cp:coreProperties>
</file>