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1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56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8704-6CC9-4D71-BEDA-6209E3695A0E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3F10-A5E9-4379-9932-D6B953563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9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8704-6CC9-4D71-BEDA-6209E3695A0E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3F10-A5E9-4379-9932-D6B953563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50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8704-6CC9-4D71-BEDA-6209E3695A0E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3F10-A5E9-4379-9932-D6B953563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91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8704-6CC9-4D71-BEDA-6209E3695A0E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3F10-A5E9-4379-9932-D6B953563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19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8704-6CC9-4D71-BEDA-6209E3695A0E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3F10-A5E9-4379-9932-D6B953563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35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8704-6CC9-4D71-BEDA-6209E3695A0E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3F10-A5E9-4379-9932-D6B953563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18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8704-6CC9-4D71-BEDA-6209E3695A0E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3F10-A5E9-4379-9932-D6B953563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5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8704-6CC9-4D71-BEDA-6209E3695A0E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3F10-A5E9-4379-9932-D6B953563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01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8704-6CC9-4D71-BEDA-6209E3695A0E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3F10-A5E9-4379-9932-D6B953563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84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8704-6CC9-4D71-BEDA-6209E3695A0E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3F10-A5E9-4379-9932-D6B953563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40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8704-6CC9-4D71-BEDA-6209E3695A0E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3F10-A5E9-4379-9932-D6B953563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32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8704-6CC9-4D71-BEDA-6209E3695A0E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F3F10-A5E9-4379-9932-D6B953563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84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13" y="275303"/>
            <a:ext cx="39036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강사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FTP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접속 방법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강사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주소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192.168.2.141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671" y="1419858"/>
            <a:ext cx="8633336" cy="522876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4297" y="1848465"/>
            <a:ext cx="2025445" cy="7570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77723" y="2025446"/>
            <a:ext cx="1582767" cy="373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63891" y="2040193"/>
            <a:ext cx="904341" cy="373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25339" y="4862051"/>
            <a:ext cx="2811719" cy="373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293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4968" y="294968"/>
            <a:ext cx="282641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pPr lvl="1"/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n = 1;</a:t>
            </a:r>
          </a:p>
          <a:p>
            <a:pPr lvl="1"/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char* p = &amp;n;// ?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89058" y="294968"/>
            <a:ext cx="2684207" cy="63418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40413" y="94913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0x0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40412" y="6418561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0xFFFFFFFFF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89058" y="1110576"/>
            <a:ext cx="2684207" cy="5161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0000 0001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89058" y="1626769"/>
            <a:ext cx="2684207" cy="5161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0000 0000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89058" y="2142962"/>
            <a:ext cx="2684207" cy="5161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0000 0000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89058" y="2659155"/>
            <a:ext cx="2684207" cy="5161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0000 0000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19072" y="1926184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n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89058" y="4060253"/>
            <a:ext cx="2684207" cy="20647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0x12FF60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08797" y="489258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char* p;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01032" y="91052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0x12FF60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8" name="꺾인 연결선 17"/>
          <p:cNvCxnSpPr>
            <a:stCxn id="14" idx="1"/>
            <a:endCxn id="23" idx="1"/>
          </p:cNvCxnSpPr>
          <p:nvPr/>
        </p:nvCxnSpPr>
        <p:spPr>
          <a:xfrm rot="10800000">
            <a:off x="7010400" y="1410131"/>
            <a:ext cx="78658" cy="3682508"/>
          </a:xfrm>
          <a:prstGeom prst="bentConnector3">
            <a:avLst>
              <a:gd name="adj1" fmla="val 39062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010400" y="1046011"/>
            <a:ext cx="2930012" cy="7282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576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60439" y="619433"/>
            <a:ext cx="2644877" cy="865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Animal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0439" y="2595717"/>
            <a:ext cx="2644877" cy="865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Dog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7" name="직선 화살표 연결선 6"/>
          <p:cNvCxnSpPr>
            <a:stCxn id="5" idx="0"/>
            <a:endCxn id="4" idx="2"/>
          </p:cNvCxnSpPr>
          <p:nvPr/>
        </p:nvCxnSpPr>
        <p:spPr>
          <a:xfrm flipV="1">
            <a:off x="1882878" y="1484671"/>
            <a:ext cx="0" cy="1111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79406" y="184013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상속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6400" y="619433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Animal animal = new Dog();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6400" y="1640084"/>
            <a:ext cx="59554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Animal* animal = static_cast&lt;Animal*&gt;new Dog;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부모 타입의 포인터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자식 객체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Upcasting: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캐스팅 생략 가능</a:t>
            </a:r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3608439" y="549853"/>
            <a:ext cx="1308154" cy="100439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4297" y="4473677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Animal* pAnimal = new Dog;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Dog* pDog = pAnimal;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826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465" y="304800"/>
            <a:ext cx="787908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Virtual Box 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아래의 경로로 이동한다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C:\Users\Administrator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이동 후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아래의 폴더로 들어가서 내부 파일을 모두 삭제합니다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C:\Users\Administrator\.VirtualBox\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C:\Users\Administrator\VirtualBox VMs\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Virtual Box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1663982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628650"/>
            <a:ext cx="7486650" cy="56007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28568" y="1098754"/>
            <a:ext cx="934064" cy="631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1278" y="1206909"/>
            <a:ext cx="934064" cy="631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1026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11278" y="1206909"/>
            <a:ext cx="934064" cy="631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826" y="563049"/>
            <a:ext cx="6728162" cy="552311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041059" y="2563761"/>
            <a:ext cx="5456902" cy="631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89059" y="5454445"/>
            <a:ext cx="1160206" cy="4252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872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11278" y="1206909"/>
            <a:ext cx="934064" cy="631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942" y="1206909"/>
            <a:ext cx="5861716" cy="48118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4129" y="462116"/>
            <a:ext cx="7494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 메모리의 크기는 가급적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2GB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이상으로 설정해 주세요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983794" y="3193026"/>
            <a:ext cx="698090" cy="435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30064" y="5434781"/>
            <a:ext cx="953729" cy="435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488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11278" y="1206909"/>
            <a:ext cx="934064" cy="631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374" y="454895"/>
            <a:ext cx="6461484" cy="530420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802193" y="4117258"/>
            <a:ext cx="3342967" cy="484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70607" y="4471219"/>
            <a:ext cx="747252" cy="484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59793" y="5127376"/>
            <a:ext cx="1179871" cy="5360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3642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857" y="1164200"/>
            <a:ext cx="8701510" cy="471548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873910" y="1836174"/>
            <a:ext cx="825909" cy="8087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1539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4" y="1466849"/>
            <a:ext cx="7627055" cy="489462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91613" y="1649362"/>
            <a:ext cx="1022555" cy="376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54478" y="2180304"/>
            <a:ext cx="1022555" cy="376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53549" y="2348682"/>
            <a:ext cx="1022555" cy="376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429136" y="2706332"/>
            <a:ext cx="1022555" cy="376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969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1466849"/>
            <a:ext cx="7535128" cy="483562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264310" y="2445775"/>
            <a:ext cx="1022555" cy="376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12700" y="2347453"/>
            <a:ext cx="1022555" cy="376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52688" y="2713706"/>
            <a:ext cx="1022555" cy="376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689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303" y="442452"/>
            <a:ext cx="83920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FTP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서버가 접속이 안되는 경우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오른쪽 하단의 무선랜 아이콘 클릭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ioacademy1_#G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인지 확인 요망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비밀번호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ioacademy123 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4831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91920" y="286980"/>
            <a:ext cx="7826170" cy="5022402"/>
            <a:chOff x="491920" y="286980"/>
            <a:chExt cx="7826170" cy="502240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920" y="286980"/>
              <a:ext cx="7826170" cy="5022402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737420" y="2170472"/>
              <a:ext cx="1022555" cy="3760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890684" y="1108588"/>
              <a:ext cx="1022555" cy="3760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035278" y="1494505"/>
              <a:ext cx="1022555" cy="3760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706762" y="1787016"/>
              <a:ext cx="1022555" cy="3760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161936" y="4776023"/>
              <a:ext cx="1022555" cy="3760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740310" y="5997677"/>
            <a:ext cx="9674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확인을 누른 후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시작합니다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-&gt;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로그인창에서 비밀번호는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linux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입력합니다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9949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2284" y="383458"/>
            <a:ext cx="46730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리눅스 터미널 창 실행 방법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단축키를 입력하세요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CTRL + ALT + T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2283" y="1703992"/>
            <a:ext cx="10264877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linux@linux-VirtualBox:~$	// $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의미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계정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(linux)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linux@linux-VirtualBox:~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su -</a:t>
            </a: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linux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root@linux-VirtualBox:~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리눅스에서 현재 폴더의 내용을 보고 싶은 경우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ls(list)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명령을 입력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30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135" y="363794"/>
            <a:ext cx="4929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호스트에서 터미널을 접속하는 방법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45881" y="1083393"/>
            <a:ext cx="7826170" cy="5022402"/>
            <a:chOff x="491920" y="286980"/>
            <a:chExt cx="7826170" cy="502240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920" y="286980"/>
              <a:ext cx="7826170" cy="5022402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737420" y="2170472"/>
              <a:ext cx="1022555" cy="3760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890684" y="1108588"/>
              <a:ext cx="1022555" cy="3760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035278" y="1494505"/>
              <a:ext cx="1022555" cy="3760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706762" y="1787016"/>
              <a:ext cx="1022555" cy="3760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161936" y="4776023"/>
              <a:ext cx="1022555" cy="3760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6985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973394" y="3224981"/>
            <a:ext cx="3805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96181" y="2094271"/>
            <a:ext cx="2595716" cy="11110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Windows(Host)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96181" y="3205316"/>
            <a:ext cx="2595716" cy="11110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794091" y="3224981"/>
            <a:ext cx="3805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216878" y="2094271"/>
            <a:ext cx="2595716" cy="11110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Ubuntu(Guest)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16878" y="3205316"/>
            <a:ext cx="2595716" cy="11110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937523" y="4090219"/>
            <a:ext cx="530942" cy="4326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16826" y="4050890"/>
            <a:ext cx="530942" cy="4326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5" name="꺾인 연결선 14"/>
          <p:cNvCxnSpPr>
            <a:stCxn id="13" idx="2"/>
            <a:endCxn id="11" idx="2"/>
          </p:cNvCxnSpPr>
          <p:nvPr/>
        </p:nvCxnSpPr>
        <p:spPr>
          <a:xfrm rot="16200000" flipH="1">
            <a:off x="6272981" y="1592825"/>
            <a:ext cx="39329" cy="5820697"/>
          </a:xfrm>
          <a:prstGeom prst="bentConnector3">
            <a:avLst>
              <a:gd name="adj1" fmla="val 68125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26478" y="4867001"/>
            <a:ext cx="39036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게스트 운영체제의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아이피 주소는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ifconfig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명령을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사용하여 알아낸다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000" b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192.168.56.101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2427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123" y="265471"/>
            <a:ext cx="6853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터미널 창에서 다음과 같이 입력하세요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2000" b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192.168.56.101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452" y="1022555"/>
            <a:ext cx="9930924" cy="5940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~# ifconfig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eth0      Link encap:Ethernet  HWaddr 08:00:27:03:ee:48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inet addr:10.0.2.15  Bcast:10.0.2.255  Mask:255.255.255.0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inet6 addr: fe80::a00:27ff:fe03:ee48/64 Scope:Link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UP BROADCAST RUNNING MULTICAST  MTU:1500  Metric:1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RX packets:2563 errors:0 dropped:0 overruns:0 frame:0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TX packets:897 errors:0 dropped:0 overruns:0 carrier:0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collisions:0 txqueuelen:1000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RX bytes:2646963 (2.6 MB)  TX bytes:85280 (85.2 KB)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eth1      Link encap:Ethernet  HWaddr 08:00:27:2b:3c:ce</a:t>
            </a:r>
          </a:p>
          <a:p>
            <a:r>
              <a:rPr lang="en-US" altLang="ko-KR" sz="20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inet addr:</a:t>
            </a:r>
            <a:r>
              <a:rPr lang="en-US" altLang="ko-KR" sz="2000" b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192.168.56.101</a:t>
            </a:r>
            <a:r>
              <a:rPr lang="en-US" altLang="ko-KR" sz="20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Bcast:192.168.56.255  Mask:255.255.255.0</a:t>
            </a:r>
          </a:p>
          <a:p>
            <a:r>
              <a:rPr lang="en-US" altLang="ko-KR" sz="20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inet6 addr: fe80::a00:27ff:fe2b:3cce/64 Scope:Link</a:t>
            </a:r>
          </a:p>
          <a:p>
            <a:r>
              <a:rPr lang="en-US" altLang="ko-KR" sz="20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UP BROADCAST RUNNING MULTICAST  MTU:1500  Metric:1</a:t>
            </a:r>
          </a:p>
          <a:p>
            <a:r>
              <a:rPr lang="en-US" altLang="ko-KR" sz="20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RX packets:124 errors:0 dropped:0 overruns:0 frame:0</a:t>
            </a:r>
          </a:p>
          <a:p>
            <a:r>
              <a:rPr lang="en-US" altLang="ko-KR" sz="20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TX packets:122 errors:0 dropped:0 overruns:0 carrier:0</a:t>
            </a:r>
          </a:p>
          <a:p>
            <a:r>
              <a:rPr lang="en-US" altLang="ko-KR" sz="20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collisions:0 txqueuelen:1000</a:t>
            </a:r>
          </a:p>
          <a:p>
            <a:r>
              <a:rPr lang="en-US" altLang="ko-KR" sz="20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RX bytes:14042 (14.0 KB)  TX bytes:21397 (21.3 KB)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26491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449" y="559823"/>
            <a:ext cx="5115760" cy="57524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4297" y="403123"/>
            <a:ext cx="287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PUTTY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접속 방법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33652" y="1688691"/>
            <a:ext cx="1022555" cy="376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3621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303" y="393290"/>
            <a:ext cx="1185452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우분투 시스템에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FTP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방법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터미널 창에서 다음과 같이 입력하세요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때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반드시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root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계정으로 로그인되어 있어야 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apt-get install vsftpd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후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root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계정이 접속할 수 있도록 다음과 같이 설정합니다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vi /etc/ftpusers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5303" y="2947835"/>
            <a:ext cx="11238974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/etc/ftpusers: list of users disallowed FTP access. See ftpusers(5).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#root	// i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후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끼워넣기가 되면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기호를 넣어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root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주석으로 막아줌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ESC -&gt; :x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daemon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bin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sync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games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man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lp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mail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uucp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nobody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752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5471" y="294968"/>
            <a:ext cx="287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vi /etc/vsftpd.conf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2955" y="1012723"/>
            <a:ext cx="100078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28 # Uncomment this to enable any form of FTP write command.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29 write_enable=YES	// #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지워주시고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:x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명령을 사용하여 저장하고 나옵니다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30 #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5470" y="2536723"/>
            <a:ext cx="73661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수정된 내용을 반영하기 위하여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vsftp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서버를 재기동합니다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restart vsftpd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vsftpd start/running, process 3015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597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955" y="383458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 방법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파일질라 클라이언트 프로그램을 구동합니다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638" y="1737697"/>
            <a:ext cx="58483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17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955" y="383458"/>
            <a:ext cx="58272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 방법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CTRL + S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입력하여 보안 접속 창을 띄웁니다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638" y="1737697"/>
            <a:ext cx="58483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37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5974" y="226142"/>
            <a:ext cx="967444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 안내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과정명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안드로이드 스레드 구조와 원리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  사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강형민</a:t>
            </a:r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(checkdisk@ioacademy.co.kr)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실습 환경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Linux(Ubuntu 14.04 64bit), Nexus 9(arm64-v8a), GCC, G++, VIM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Sublime Text(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Lollipop 5.0(aosp_flounder-eng)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950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901" y="757084"/>
            <a:ext cx="6506752" cy="515671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093110" y="1049594"/>
            <a:ext cx="1022555" cy="376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82813" y="1425678"/>
            <a:ext cx="1445342" cy="376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94323" y="1801762"/>
            <a:ext cx="1445342" cy="376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94323" y="2846440"/>
            <a:ext cx="580103" cy="376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25613" y="5373330"/>
            <a:ext cx="1066800" cy="376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6582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297" y="334297"/>
            <a:ext cx="1018740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단말기 연결 방법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단말기를 킨다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부팅이 완료되면 컴퓨터의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USB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연결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파란색 커넥터는 사용하지 않습니다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3.0)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우분투에 단말기를 연결한 후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아래와 같이 입력해 보세여</a:t>
            </a:r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2955" y="2074606"/>
            <a:ext cx="6853158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adb devices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daemon not running. starting it now on port 5037 *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daemon started successfully *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List of devices attached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HT4APJT00289    device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root@linux-VirtualBox:~# adb shell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root@flounder:/ #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7371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2284" y="412955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GUI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메모장 설치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Sublime Text &gt;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2256" y="1101213"/>
            <a:ext cx="101874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wget http://c758482.r82.cf2.rackcdn.com/Sublime%20Text%202.0.2%20x64.tar.bz2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tar xvfj Sublime Text 2.0.2 x64.tar.bz2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vi ~/.profile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2284" y="2251587"/>
            <a:ext cx="7494359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~/.profile: executed by Bourne-compatible login shells.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 [ "$BASH" ]; then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if [ -f ~/.bashrc ]; then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. ~/.bashrc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fi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mesg n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PATH=$PATH:/root/Sublime\ Text\ 2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7804" y="5653549"/>
            <a:ext cx="5186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. ~/.profile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source ~/.profile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sublime_text [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파일명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4864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58" y="432619"/>
            <a:ext cx="723787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Hello, NDK &gt; 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조건</a:t>
            </a:r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jni </a:t>
            </a:r>
            <a:r>
              <a:rPr lang="ko-KR" altLang="en-US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폴더를 생성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해야 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jni/Android.mk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스크립트 파일을 작성해야 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임의의 위치에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hello_ndk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폴더를 생성하겠습니다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mkdir hello_ndk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cd jni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vi Android.mk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sublimetext Android.mk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3458" y="3366744"/>
            <a:ext cx="3775393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this is comment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Android.mk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LOCAL_PATH := $(call my-dir)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include $(CLEAR_VARS)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LOCAL_SRC_FILES := hello.c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LOCAL_MODULE := hello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include $(BUILD_EXECUTABLE)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2086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929" y="344129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Application.mk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작성합니다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929" y="884903"/>
            <a:ext cx="274947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Application.mk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APP_ABI := arm64-v8a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8929" y="2320413"/>
            <a:ext cx="287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hello.c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작성합니다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8929" y="2900516"/>
            <a:ext cx="3647152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hello.c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&lt;stdio.h&gt;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printf("hello, ndk\n");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1436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445" y="393290"/>
            <a:ext cx="15060533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빌드하는 방법은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jni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안에서 실행하셔도 되고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jni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폴더 밖에서 실행하셔도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~/hello_ndk/jni # ndk-build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[arm64-v8a] Compile        : hello &lt;= hello.c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[arm64-v8a] Executable     : hello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[arm64-v8a] Install        : hello =&gt; libs/arm64-v8a/hello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ls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Android.mk  Application.mk  hello.c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cd ..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ls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jni  libs  obj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cd libs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cd arm64-v8a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ls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file hello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hello: ELF 64-bit LSB  shared object,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ARM aarch64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version 1 (SYSV), dynamically linked (uses shared libs), stripped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31312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626" y="393290"/>
            <a:ext cx="454483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단말기에 파일 다운로드 하기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adb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명령을 사용합니다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adb &lt;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로컬파일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&lt;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리모트폴더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adb push hello /data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71 KB/s (5592 bytes in 0.076s)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이제 단말기에 접속하여 실행합니다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adb shell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cd data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./hello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hello, ndk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3553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955" y="511277"/>
            <a:ext cx="608371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연습 문제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ndk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사용하여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명령어를 구현하세요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root@flounder /data # ./print hello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PUTTY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한글이 깨지는 경우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인코딩을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UTF-8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변경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635" y="343513"/>
            <a:ext cx="5562293" cy="62545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909187" y="2028019"/>
            <a:ext cx="580103" cy="376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02477" y="2578625"/>
            <a:ext cx="580103" cy="376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757652" y="1575735"/>
            <a:ext cx="3293806" cy="376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6855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465" y="344129"/>
            <a:ext cx="11726287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NDK &amp; PDK 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NDK(Native Development Kit):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 라이브러리를 사용하여 빌드하는 크로스 컴파일러 툴체인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PDK(Platform Development Kit):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안드로이드 전체 소스 코드를 사용하여 빌드하는 크로스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컴파일러 툴체인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PDK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방법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조건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aosp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폴더 내에서 작업해야 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PDK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안드로이드 전체 코드를 가지고 빌드하기 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때문입니다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 시스템에서</a:t>
            </a:r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aosp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폴더는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android-google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폴더입니다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ls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a.cpp                           razor-lrx22g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android-apps                    test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android-google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volantis-lrx22c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android-ndk-r10d                workspace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android-ndk-r10e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12069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297" y="324465"/>
            <a:ext cx="11341566" cy="8094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PDK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방법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환경 변수 로딩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&lt;AOSP&gt; # ls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Makefile           bionic    dalvik       external    led_service      packages   tools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abi                bootable  developers   frameworks  libcore          pdk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art               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build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development  hardware    libnativehelper  prebuilts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asm_tags           c_tags    device       hello_pdk   ndk              sdk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backlight_service  cts       docs         java_tags   out              system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# . ./build/envsetup.sh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source ./build/envsetup.sh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including device/generic/mini-emulator-arm64/vendorsetup.sh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including device/generic/mini-emulator-armv7-a-neon/vendorsetup.sh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including device/generic/mini-emulator-x86/vendorsetup.sh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including device/generic/mini-emulator-mips/vendorsetup.sh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including device/generic/mini-emulator-x86_64/vendorsetup.sh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including device/lge/mako/vendorsetup.sh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including device/lge/hammerhead/vendorsetup.sh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including device/samsung/manta/vendorsetup.sh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including device/moto/shamu/vendorsetup.sh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including device/asus/fugu/vendorsetup.sh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including device/asus/deb/vendorsetup.sh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including device/asus/grouper/vendorsetup.sh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including device/asus/tilapia/vendorsetup.sh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including device/asus/flo/vendorsetup.sh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including sdk/bash_completion/adb.bash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588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89" y="157316"/>
            <a:ext cx="1057212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C/C++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설명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포인터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함수의 포인터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멤버 함수의 포인터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캐스팅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(static_cast, reinterpret_cast, const_cast, ...) -&gt; POSIX Thread Library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bionic (.cpp)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3. ...</a:t>
            </a: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41188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135" y="265471"/>
            <a:ext cx="9033242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모드 설정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lunch aosp_flounder-eng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============================================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PLATFORM_VERSION_CODENAME=REL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PLATFORM_VERSION=5.0.2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TARGET_PRODUCT=aosp_flounder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TARGET_BUILD_VARIANT=eng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TARGET_BUILD_TYPE=releasels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TARGET_BUILD_APPS=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TARGET_ARCH=arm64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TARGET_ARCH_VARIANT=armv8-a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TARGET_CPU_VARIANT=denver64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TARGET_2ND_ARCH=arm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TARGET_2ND_ARCH_VARIANT=armv7-a-neon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TARGET_2ND_CPU_VARIANT=denver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HOST_ARCH=x86_64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HOST_OS=linux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HOST_OS_EXTRA=Linux-3.13.0-24-generic-x86_64-with-Ubuntu-14.04-trusty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HOST_BUILD_TYPE=release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BUILD_ID=LRX22G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OUT_DIR=out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============================================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68949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303" y="393290"/>
            <a:ext cx="723787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hello, pdk 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asop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폴더 내에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hello_pdk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폴더를 생성합니다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cd ~/android-google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mkdir hello_pdk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cd hello_pdk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hello.c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작성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5303" y="2947835"/>
            <a:ext cx="3647152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hello.c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&lt;stdio.h&gt;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printf("hello, pdk\n");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01015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135" y="344129"/>
            <a:ext cx="4416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스크립트 작성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(Android.mk)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135" y="816078"/>
            <a:ext cx="3775393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Android.mk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LOCAL_PATH := $(call my-dir)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include $(CLEAR_VARS)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LOCAL_SRC_FILES := hello.c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LOCAL_MODULE := hello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include $(BUILD_EXECUTABLE)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0447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643" y="144135"/>
            <a:ext cx="16214695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(mm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mm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============================================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PLATFORM_VERSION_CODENAME=REL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PLATFORM_VERSION=5.0.2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TARGET_PRODUCT=aosp_flounder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중략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BUILD_ID=LRX22G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OUT_DIR=out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============================================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 private recovery resources for TARGET_DEVICE flounder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make: Entering directory `/root/android-google'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  C: hello &lt;= hello_pdk/hello.c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 Executable: hello (out/target/product/flounder/obj/EXECUTABLES/hello_intermediates/LINKED/hello)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 Symbolic: hello (out/target/product/flounder/symbols/system/bin/hello)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Export includes file: hello_pdk/Android.mk -- out/target/product/flounder/obj/EXECUTABLES/hello_intermediates/export_includes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 Strip: hello (out/target/product/flounder/obj/EXECUTABLES/hello_intermediates/hello)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Install: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out/target/product/flounder/system/bin/hello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make: Leaving directory `/root/android-google'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#### make completed successfully (3 seconds) ####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02853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290" y="353961"/>
            <a:ext cx="839204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단말기에 다운로드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아래의 폴더로 이동합니다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cd /root/android-google/out/target/product/flounder/system/bin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adb push hello /data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adb shell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cd data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./hello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hello, pdk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3290" y="4066005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연습 문제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pdk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사용하여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명령어를 구현하세요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root@flounder /data # ./print hello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79716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24465"/>
            <a:ext cx="8930650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메뉴얼 페이지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도움말 보는 법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sublimetext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man 2 fork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vi</a:t>
            </a:r>
          </a:p>
          <a:p>
            <a:r>
              <a:rPr lang="en-US" altLang="ko-KR" sz="88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fork   </a:t>
            </a:r>
            <a:r>
              <a:rPr lang="en-US" altLang="ko-KR" sz="4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2 + K, </a:t>
            </a:r>
            <a:r>
              <a:rPr lang="ko-KR" altLang="en-US" sz="4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복귀</a:t>
            </a:r>
            <a:r>
              <a:rPr lang="en-US" altLang="ko-KR" sz="4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q</a:t>
            </a:r>
            <a:endParaRPr lang="en-US" altLang="ko-KR" sz="88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01212" y="2182761"/>
            <a:ext cx="865239" cy="15240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40441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290" y="412955"/>
            <a:ext cx="3647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프로세스를 생성하는 방법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290" y="813065"/>
            <a:ext cx="6981398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process.c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&lt;stdio.h&gt;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&lt;unistd.h&gt;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pid_t pid =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fork();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if(pid &gt; 0) {   // parent process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printf("[parent] hello\n");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else if(pid == 0) { // child process(new process)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printf("[child] hello\n");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else {  // error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perror("fork");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return -1;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68988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297" y="334297"/>
            <a:ext cx="710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스레드를 생성하는 방법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# gcc thread.c -lpthread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948" y="914400"/>
            <a:ext cx="9161482" cy="80945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thread.c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&lt;stdio.h&gt;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&lt;unistd.h&gt;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&lt;pthread.h&gt;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void* thread_func(void* arg)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const char* name = (const char* )arg;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int i;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for(i = 0; i &lt; 10; i++)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printf("\t%s\n", name);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sleep(1);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printf("\texit %s\n", name);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NULL;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pthread_t tid;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pthread_create(&amp;tid, 0, thread_func, "Worker Thread");  // 3 + K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while(1)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printf(".\n");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sleep(1);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                                               7,1 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856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44129"/>
            <a:ext cx="287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Visual $tdio 2013 &gt;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2" y="1052512"/>
            <a:ext cx="7534275" cy="47529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72697" y="3428999"/>
            <a:ext cx="1042220" cy="430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3626" y="1718186"/>
            <a:ext cx="1042220" cy="430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061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285875"/>
            <a:ext cx="7620000" cy="42862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3626" y="1718186"/>
            <a:ext cx="816077" cy="297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74375" y="2015613"/>
            <a:ext cx="816077" cy="297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80852" y="3114368"/>
            <a:ext cx="816077" cy="297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13007" y="2015612"/>
            <a:ext cx="2920180" cy="297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90452" y="4141533"/>
            <a:ext cx="816077" cy="297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90452" y="4438960"/>
            <a:ext cx="3775587" cy="297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80439" y="5139811"/>
            <a:ext cx="816077" cy="297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84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904875"/>
            <a:ext cx="6524625" cy="50482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3626" y="1718186"/>
            <a:ext cx="816077" cy="297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3084" y="5513437"/>
            <a:ext cx="816077" cy="297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635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904875"/>
            <a:ext cx="6524625" cy="50482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3626" y="1718186"/>
            <a:ext cx="816077" cy="297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68645" y="2396612"/>
            <a:ext cx="816077" cy="297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68645" y="3141405"/>
            <a:ext cx="816077" cy="297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68645" y="3653758"/>
            <a:ext cx="816077" cy="297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9497" y="5453061"/>
            <a:ext cx="816077" cy="297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87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285875"/>
            <a:ext cx="7620000" cy="4286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373626"/>
            <a:ext cx="9930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솔루션 탐색기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source file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마우스 오른쪽 버튼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add item -&gt; new item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3626" y="1718186"/>
            <a:ext cx="816077" cy="297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62223" y="1936957"/>
            <a:ext cx="816077" cy="297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88774" y="4677695"/>
            <a:ext cx="816077" cy="297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190270" y="5159476"/>
            <a:ext cx="816077" cy="297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40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sz="200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1655</Words>
  <Application>Microsoft Office PowerPoint</Application>
  <PresentationFormat>와이드스크린</PresentationFormat>
  <Paragraphs>423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1" baseType="lpstr">
      <vt:lpstr>나눔고딕코딩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70</cp:revision>
  <dcterms:created xsi:type="dcterms:W3CDTF">2015-06-08T00:41:45Z</dcterms:created>
  <dcterms:modified xsi:type="dcterms:W3CDTF">2015-06-08T08:52:22Z</dcterms:modified>
</cp:coreProperties>
</file>