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4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1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E797-5237-483B-86A2-546DC122C73C}" type="datetimeFigureOut">
              <a:rPr lang="ko-KR" altLang="en-US" smtClean="0"/>
              <a:t>2015-06-09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EE7B-D3EF-4FDB-8D5D-57044DAE3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4290" y="367862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사용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49517" y="1965434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81167" y="3657600"/>
            <a:ext cx="1536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49517" y="3657600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7867" y="3657600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296144" y="3657600"/>
            <a:ext cx="0" cy="1692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8050" y="1718608"/>
            <a:ext cx="39036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3623" y="1718608"/>
            <a:ext cx="39036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985595" y="2599390"/>
            <a:ext cx="924910" cy="62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631168" y="2599390"/>
            <a:ext cx="924910" cy="62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97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29" y="363794"/>
            <a:ext cx="1031564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전통적인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라이브러리들은 에러 코드를 출력하기 위해 리턴 값을 사용합니다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FILE* fp = fopen("a.txt", "r");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if(fp == NULL)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fprintf(stderr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"fopen error\n");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-1;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char buff[1024];    // application buffer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fgets(buff, sizeof(buff), fp);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printf("%s\n", buff);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fclose(fp);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ENOENT       2  /* No such file or directory */</a:t>
            </a:r>
            <a:endParaRPr lang="ko-KR" altLang="en-US" sz="2000" b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9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110" y="294968"/>
            <a:ext cx="723787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파일의 위치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find /usr/src/tegra/ -name 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/usr/src/tegra/include/linux/errno.h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/usr/src/tegra/include/uapi/linux/errno.h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/usr/src/tegra/include/uapi/asm-generic/errno.h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/usr/src/tegra/arch/cris/include/uapi/asm/errno.h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/usr/src/tegra/arch/ia64/include/uapi/asm/errno.h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/usr/src/tegra/arch/mn10300/include/uapi/asm/errno.h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/usr/src/tegra/arch/score/include/uapi/asm/errno.h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/usr/src/tegra/arch/parisc/include/uapi/asm/errno.h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/usr/src/tegra/arch/m32r/include/uapi/asm/errno.h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/usr/src/tegra/arch/x86/include/uapi/asm/errno.h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/usr/src/tegra/arch/arm64/include/generated/asm/errno.h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/usr/src/tegra/include/uapi/asm-generic/errno.h</a:t>
            </a:r>
          </a:p>
        </p:txBody>
      </p:sp>
    </p:spTree>
    <p:extLst>
      <p:ext uri="{BB962C8B-B14F-4D97-AF65-F5344CB8AC3E}">
        <p14:creationId xmlns:p14="http://schemas.microsoft.com/office/powerpoint/2010/main" val="371906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125" y="752475"/>
            <a:ext cx="736611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ret = pthread_join(tid, ((void *)0));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if(ret != 0)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fprintf(stderr, "%s\n", strerror(ret)); abort();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};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printf("KKK\n");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125" y="228600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전처리까지만 처리하는 방법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# gcc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-E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thread.c -o thread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38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1028700"/>
            <a:ext cx="941796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ret = pthread_join(tid, ((void *)0));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if(ret != 0)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do { fprintf(stderr, "%s\n", strerror(ret)); abort(); } while(0);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else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printf("KKK\n");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78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352425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typedef long pthread_t;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300" y="1409700"/>
            <a:ext cx="1543050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411" y="185737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94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" y="124034"/>
            <a:ext cx="12495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pthread_create(&amp;tid, 0, thread_func, "Worker Thread");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pthread_internal_t* thread = reinterpret_cast&lt;pthread_internal_t*&gt;(calloc(sizeof(* thread), 1));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pthread_internal_t* thread = (pthread_internal_t*)calloc(sizeof(* thread), 1);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34222" y="153667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1200" y="15366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34224" y="198435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00" y="19843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34226" y="243203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9440" y="243203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4228" y="287971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3518" y="287971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4230" y="332739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9440" y="332739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34232" y="377506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1200" y="37750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34234" y="422274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7038" y="4222747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34236" y="467042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7038" y="467042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34238" y="511810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4077" y="5118103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34240" y="556578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5278" y="55657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34242" y="601345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11286" y="6013459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4244" y="646113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636" y="6461137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41515" y="1536679"/>
            <a:ext cx="4589495" cy="2686065"/>
            <a:chOff x="8234822" y="4599223"/>
            <a:chExt cx="4589495" cy="2686065"/>
          </a:xfrm>
        </p:grpSpPr>
        <p:sp>
          <p:nvSpPr>
            <p:cNvPr id="30" name="직사각형 29"/>
            <p:cNvSpPr/>
            <p:nvPr/>
          </p:nvSpPr>
          <p:spPr>
            <a:xfrm>
              <a:off x="8234822" y="459922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44288" y="4599223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34824" y="504690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44288" y="504690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234826" y="549457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44288" y="549457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34828" y="594225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44288" y="594225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34830" y="638993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44288" y="6389935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34832" y="683761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44288" y="6837613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 flipV="1">
            <a:off x="6034547" y="1536679"/>
            <a:ext cx="906968" cy="2238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034539" y="4209646"/>
            <a:ext cx="925244" cy="26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" y="124034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pthread_attr_init(&amp;thread-&gt;attr);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95212" y="90802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2190" y="9080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95214" y="135570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2190" y="13557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5216" y="180338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0430" y="180338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218" y="225106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508" y="225106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95220" y="269874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0430" y="269874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95222" y="314641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2190" y="31464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95224" y="359409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8028" y="3594097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95226" y="404177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8028" y="404177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95228" y="448945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5067" y="4489453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95230" y="493713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6268" y="493713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95232" y="538480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0296" y="5384809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95234" y="583248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5626" y="5832487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2505" y="90802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11971" y="90802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flags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02507" y="135570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11971" y="135570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stack_base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02509" y="180338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1024*1024-8192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11971" y="18033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stack_size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02511" y="225106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PAGE_SIZE(4096)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11971" y="225106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guard_size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02513" y="269874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SCHED_NORMAL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11971" y="26987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sched_policy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02515" y="314641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11971" y="314641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sched_priority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695537" y="908029"/>
            <a:ext cx="906968" cy="2238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695529" y="3580996"/>
            <a:ext cx="925244" cy="26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926" y="242730"/>
            <a:ext cx="108286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thread-&gt;attr.stack_size = BIONIC_ALIGN(thread-&gt;attr.stack_size, PAGE_SIZE);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thread-&gt;attr.guard_size = BIONIC_ALIGN(thread-&gt;attr.guard_size, PAGE_SIZE);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BIONIC_ALIGN(value, alignment) (value + (alignment) - 1) &amp; ~(alignment - 1)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BIONIC_ALIGN(0, 4) -&gt; (0 + 4-1) &amp; ~4-1 -&gt; 3 &amp; ~3 = 0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BIONIC_ALIGN(1, 4) -&gt; (1 + 4-1) &amp; ~4-1 -&gt; 4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BIONIC_ALIGN(2, 4) -&gt; (2 + 4-1) &amp; ~4-1 -&gt; 5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BIONIC_ALIGN(3, 4) -&gt; (3 + 4-1) &amp; ~4-1 -&gt; 6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BIONIC_ALIGN(4, 4) -&gt; (4 + 4-1) &amp; ~4-1 -&gt; 7 &amp; ~3 = 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BIONIC_ALIGN(5, 4) -&gt; (5 + 4-1) &amp; ~4-1 -&gt; 8 &amp; ~3 = 8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</a:t>
            </a:r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1024*1024-8192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4096) -&gt; BIONIC_ALIGN(1040384, 4096);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BIONIC_ALIGN(4096, PAGE_SIZE); -&gt; BIONIC_ALIGN(4096, 4096);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81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66700"/>
            <a:ext cx="9161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thread-&gt;attr.stack_base = __create_thread_stack(thread);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stack = mmap(NULL, thread-&gt;attr.stack_size, prot, flags,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fd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7219950" y="3905250"/>
            <a:ext cx="3105150" cy="136207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0525" y="4391025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2607" y="490537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a.out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0524" y="2079456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8674" y="1625262"/>
            <a:ext cx="1370032" cy="2051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38674" y="3681412"/>
            <a:ext cx="1370032" cy="904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8674" y="2336631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086" y="2079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7899" y="3533834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7343" y="404818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2932915" y="2336631"/>
            <a:ext cx="1705759" cy="119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008706" y="2079456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008706" y="2565231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380556" y="2565231"/>
            <a:ext cx="0" cy="182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8010523" y="2582778"/>
            <a:ext cx="1" cy="180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5" y="266700"/>
            <a:ext cx="9161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thread-&gt;attr.stack_base = __create_thread_stack(thread);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stack = mmap(NULL, thread-&gt;attr.stack_size, prot, flags,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0524" y="2079456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8674" y="1625262"/>
            <a:ext cx="1370032" cy="2051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38674" y="3681412"/>
            <a:ext cx="1370032" cy="904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8674" y="2336631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086" y="20794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7899" y="3533834"/>
            <a:ext cx="1370032" cy="514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0x12ff60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7343" y="404818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6" name="직선 화살표 연결선 15"/>
          <p:cNvCxnSpPr>
            <a:stCxn id="13" idx="0"/>
          </p:cNvCxnSpPr>
          <p:nvPr/>
        </p:nvCxnSpPr>
        <p:spPr>
          <a:xfrm flipV="1">
            <a:off x="2932915" y="2336631"/>
            <a:ext cx="1705759" cy="1197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008706" y="2079456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008706" y="2565231"/>
            <a:ext cx="2001818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24799" y="16094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__get_free_gages() -&gt; 4K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54366" y="262235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mmap();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2516" y="46797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calloc()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95540" y="4248238"/>
            <a:ext cx="1370032" cy="19811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95540" y="3965451"/>
            <a:ext cx="1370032" cy="282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82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69" y="357352"/>
            <a:ext cx="41601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부모와 자식을 구분하는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값의 크기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양의 정수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자식 프로세스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8677" y="357352"/>
            <a:ext cx="5570756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process.c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&lt;stdlib.h&gt;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pid_t pid = fork();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if(pid &gt;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printf("[parent] 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else if(pid ==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printf("[child] hello, world\n");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else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perror("fork");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exit(-1);   // 3 + 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8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" y="352425"/>
            <a:ext cx="130086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reinterpret_cast&lt;void**&gt;(reinterpret_cast&lt;uint8_t*&gt;(thread-&gt;attr.stack_base)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thread-&gt;attr.stack_size - BIONIC_TLS_SLOTS * sizeof(void*));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(void**)(uint8_t*)(thread-&gt;attr.stack_base)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thread-&gt;attr.stack_size - BIONIC_TLS_SLOTS * sizeof(void*));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4979" y="206734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4977" y="236261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4975" y="265789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24973" y="295316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4971" y="3248444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24969" y="3543719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24967" y="3838994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4965" y="4134269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4963" y="442954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24961" y="472481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4959" y="5020094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4957" y="5315369"/>
            <a:ext cx="21526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4955" y="5610644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4953" y="5905919"/>
            <a:ext cx="2152650" cy="295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0663" y="186728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0663" y="600113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0xFFFFFFFFF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13538" y="3155181"/>
            <a:ext cx="1125416" cy="388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9192" y="35446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int* p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65" y="3194350"/>
            <a:ext cx="2358825" cy="1350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8" name="직선 화살표 연결선 17"/>
          <p:cNvCxnSpPr>
            <a:stCxn id="7" idx="3"/>
            <a:endCxn id="39" idx="1"/>
          </p:cNvCxnSpPr>
          <p:nvPr/>
        </p:nvCxnSpPr>
        <p:spPr>
          <a:xfrm>
            <a:off x="3938954" y="3349450"/>
            <a:ext cx="2182911" cy="52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07" y="2066380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+ i = p + sizeof(*p)*i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18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71454"/>
            <a:ext cx="130086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reinterpret_cast&lt;void**&gt;(reinterpret_cast&lt;uint8_t*&gt;(thread-&gt;attr.stack_base)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    thread-&gt;attr.stack_size - BIONIC_TLS_SLOTS * sizeof(void*));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thread-&gt;tls = (void**)(uint8_t*)(thread-&gt;attr.stack_base) +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thread-&gt;attr.stack_size - BIONIC_TLS_SLOTS * sizeof(void*));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12169" y="1823628"/>
            <a:ext cx="2600325" cy="24369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86493" y="1970735"/>
            <a:ext cx="4589495" cy="2686065"/>
            <a:chOff x="7602505" y="908029"/>
            <a:chExt cx="4589495" cy="2686065"/>
          </a:xfrm>
        </p:grpSpPr>
        <p:sp>
          <p:nvSpPr>
            <p:cNvPr id="53" name="직사각형 52"/>
            <p:cNvSpPr/>
            <p:nvPr/>
          </p:nvSpPr>
          <p:spPr>
            <a:xfrm>
              <a:off x="7602505" y="90802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211971" y="908029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602507" y="135570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211971" y="135570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602509" y="180338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1024*1024-8192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211971" y="180338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602511" y="225106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PAGE_SIZE(4096)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211971" y="225106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02513" y="269874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SCHED_NORMAL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211971" y="269874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02515" y="314641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211971" y="3146419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13" name="직선 화살표 연결선 12"/>
          <p:cNvCxnSpPr>
            <a:stCxn id="56" idx="1"/>
          </p:cNvCxnSpPr>
          <p:nvPr/>
        </p:nvCxnSpPr>
        <p:spPr>
          <a:xfrm flipV="1">
            <a:off x="6195959" y="1823628"/>
            <a:ext cx="4295829" cy="79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9286447" y="4260585"/>
            <a:ext cx="1205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512830" y="425938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512830" y="456894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512830" y="4878513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512830" y="518807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512830" y="5497645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512830" y="580721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512830" y="611677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512830" y="6426343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512830" y="673590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56236" y="42207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056236" y="45192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056236" y="48176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56236" y="51161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[3]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056236" y="54145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[4]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56236" y="57130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[5]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056236" y="601147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[6]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056236" y="630992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[...]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56236" y="660837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[139]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9780" y="183314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-213242" y="18331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9782" y="228082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213242" y="22808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69784" y="272849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-85002" y="272849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9786" y="317617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1110924" y="317617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69788" y="362385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-85002" y="362385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9790" y="407153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-213242" y="40715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69792" y="451921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-1367404" y="451921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69794" y="496688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1367404" y="49668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69796" y="541456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-1880365" y="5414566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69798" y="586224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-1239164" y="58622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69800" y="630992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-3675728" y="6309922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69802" y="675760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-2649806" y="6757600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1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9886" y="-48493"/>
            <a:ext cx="13649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BIONIC_TLS_SLOTS BIONIC_ALIGN(PTHREAD_KEYS_MAX + TLS_SLOT_FIRST_USER_SLOT + BIONIC_TLS_RESERVED_SLOTS, 4)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BIONIC_TLS_SLOTS BIONIC_ALIGN(128 +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+ 5, 4)        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BIONIC_TLS_SLOTS 	(140)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880569" y="1583886"/>
            <a:ext cx="2600325" cy="24369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281943" y="1623460"/>
            <a:ext cx="4589495" cy="2686065"/>
            <a:chOff x="7602505" y="908029"/>
            <a:chExt cx="4589495" cy="2686065"/>
          </a:xfrm>
        </p:grpSpPr>
        <p:sp>
          <p:nvSpPr>
            <p:cNvPr id="28" name="직사각형 27"/>
            <p:cNvSpPr/>
            <p:nvPr/>
          </p:nvSpPr>
          <p:spPr>
            <a:xfrm>
              <a:off x="7602505" y="90802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211971" y="908029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02507" y="135570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1971" y="135570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02509" y="180338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1024*1024-8192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11971" y="180338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602511" y="225106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PAGE_SIZE(4096)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211971" y="225106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602513" y="269874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SCHED_NORMAL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211971" y="269874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02515" y="314641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211971" y="3146419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40" name="직선 화살표 연결선 39"/>
          <p:cNvCxnSpPr>
            <a:stCxn id="31" idx="1"/>
          </p:cNvCxnSpPr>
          <p:nvPr/>
        </p:nvCxnSpPr>
        <p:spPr>
          <a:xfrm flipV="1">
            <a:off x="7891409" y="1476353"/>
            <a:ext cx="4295829" cy="79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83" idx="3"/>
          </p:cNvCxnSpPr>
          <p:nvPr/>
        </p:nvCxnSpPr>
        <p:spPr>
          <a:xfrm>
            <a:off x="4765563" y="3500417"/>
            <a:ext cx="5094625" cy="520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9881230" y="401963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81230" y="4329205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881230" y="463877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881230" y="494833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881230" y="5257903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881230" y="5567469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881230" y="5877035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881230" y="6186601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881230" y="6496167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24636" y="39810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24636" y="427948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424636" y="45779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424636" y="487638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[3]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424636" y="51748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[4]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424636" y="547328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[5]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424636" y="577173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[6]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424636" y="607018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[...]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424636" y="636863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[139]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65230" y="1485867"/>
            <a:ext cx="2600325" cy="447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82208" y="148586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65232" y="1933545"/>
            <a:ext cx="2600325" cy="447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2208" y="19335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65234" y="238122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10448" y="23812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65236" y="282890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4526" y="282890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65238" y="327657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10448" y="327657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65240" y="372425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82208" y="37242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165242" y="417193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8046" y="417193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165244" y="4619613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8046" y="4619613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65246" y="5067291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184915" y="5067291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65248" y="5514969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6286" y="55149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65250" y="5962647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-1980278" y="5962647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165252" y="6410325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-954356" y="6410325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01" name="직선 화살표 연결선 100"/>
          <p:cNvCxnSpPr>
            <a:stCxn id="85" idx="3"/>
            <a:endCxn id="28" idx="1"/>
          </p:cNvCxnSpPr>
          <p:nvPr/>
        </p:nvCxnSpPr>
        <p:spPr>
          <a:xfrm flipV="1">
            <a:off x="4765565" y="1847298"/>
            <a:ext cx="516378" cy="2100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1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1" y="21631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__init_tls(thread);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30114" y="1424229"/>
            <a:ext cx="2600325" cy="24369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1488" y="1463803"/>
            <a:ext cx="4589495" cy="2686065"/>
            <a:chOff x="7602505" y="908029"/>
            <a:chExt cx="4589495" cy="2686065"/>
          </a:xfrm>
        </p:grpSpPr>
        <p:sp>
          <p:nvSpPr>
            <p:cNvPr id="7" name="직사각형 6"/>
            <p:cNvSpPr/>
            <p:nvPr/>
          </p:nvSpPr>
          <p:spPr>
            <a:xfrm>
              <a:off x="7602505" y="90802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11971" y="908029"/>
              <a:ext cx="8258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flags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602507" y="1355707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11971" y="135570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stack_base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02509" y="1803385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1024*1024-8192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1971" y="1803385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stack_size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602511" y="2251063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PAGE_SIZE(4096)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11971" y="225106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guard_size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02513" y="2698741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SCHED_NORMAL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11971" y="2698741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sched_policy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02515" y="3146419"/>
              <a:ext cx="2600325" cy="447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11971" y="3146419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sched_priority</a:t>
              </a:r>
              <a:endPara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19" name="직선 화살표 연결선 18"/>
          <p:cNvCxnSpPr>
            <a:stCxn id="10" idx="1"/>
          </p:cNvCxnSpPr>
          <p:nvPr/>
        </p:nvCxnSpPr>
        <p:spPr>
          <a:xfrm flipV="1">
            <a:off x="7440954" y="1316696"/>
            <a:ext cx="4295829" cy="79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7" idx="3"/>
          </p:cNvCxnSpPr>
          <p:nvPr/>
        </p:nvCxnSpPr>
        <p:spPr>
          <a:xfrm>
            <a:off x="4315108" y="3340760"/>
            <a:ext cx="5094625" cy="520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30775" y="3859982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30775" y="4169548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30775" y="4479114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30775" y="4788680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30775" y="5098246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30775" y="5407812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30775" y="5717378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30775" y="6026944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30775" y="6336510"/>
            <a:ext cx="2600325" cy="309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974181" y="38213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74181" y="41198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74181" y="44182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974181" y="47167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[3]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974181" y="50151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[4]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74181" y="531362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[5]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974181" y="561207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[6]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974181" y="591052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[...]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74181" y="620897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[139]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4775" y="132621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753" y="13262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14777" y="177388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1753" y="17738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14779" y="222156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59993" y="22215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14781" y="266924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PPID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4071" y="266924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14783" y="311692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59993" y="311692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14785" y="356460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53" y="35646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14787" y="401227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22409" y="401227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14789" y="445995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thread_func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122409" y="4459956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14791" y="490763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"Worker Thread"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635370" y="4907634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14793" y="535531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31" y="535531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14795" y="580299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2430733" y="5802990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14797" y="625066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404811" y="62506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3" name="직선 화살표 연결선 62"/>
          <p:cNvCxnSpPr>
            <a:stCxn id="49" idx="3"/>
            <a:endCxn id="7" idx="1"/>
          </p:cNvCxnSpPr>
          <p:nvPr/>
        </p:nvCxnSpPr>
        <p:spPr>
          <a:xfrm flipV="1">
            <a:off x="4315110" y="1687641"/>
            <a:ext cx="516378" cy="2100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37883" y="9468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6" name="꺾인 연결선 65"/>
          <p:cNvCxnSpPr>
            <a:stCxn id="21" idx="3"/>
            <a:endCxn id="21" idx="0"/>
          </p:cNvCxnSpPr>
          <p:nvPr/>
        </p:nvCxnSpPr>
        <p:spPr>
          <a:xfrm flipH="1" flipV="1">
            <a:off x="10730938" y="3859982"/>
            <a:ext cx="1300162" cy="154561"/>
          </a:xfrm>
          <a:prstGeom prst="bentConnector4">
            <a:avLst>
              <a:gd name="adj1" fmla="val -17582"/>
              <a:gd name="adj2" fmla="val 2479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2" idx="1"/>
            <a:endCxn id="39" idx="3"/>
          </p:cNvCxnSpPr>
          <p:nvPr/>
        </p:nvCxnSpPr>
        <p:spPr>
          <a:xfrm flipH="1" flipV="1">
            <a:off x="4315100" y="1550048"/>
            <a:ext cx="5115675" cy="277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5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13" y="2468977"/>
            <a:ext cx="7622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fork() -&gt; syscall(__NR_clone, ...) -&gt; sys_clone -&gt; do_fork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813" y="255639"/>
            <a:ext cx="916148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/root/android-google/bionic/libc/arch-x86/bionic/ __bionic_clone.S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쓰레드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pthread_create()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clone();</a:t>
            </a:r>
            <a:r>
              <a:rPr lang="ko-KR" altLang="en-US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__bionic_clone(); -&gt; __NR_clone -&gt; sys_clone -&gt; do_fork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Thrad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LWP(Light Weight Process,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경량 프로세스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5" y="3657600"/>
            <a:ext cx="1005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결론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프로세스나 스레드는 운영 체제의 입장에서는 모두 같은 개념으로 처리한다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7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819" y="255639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복제 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구조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819" y="796413"/>
            <a:ext cx="634019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global = 0;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in child process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global++;  // Copy On Write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printf("[child]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wait(0);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printf("[parent]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5936" y="1966451"/>
            <a:ext cx="58272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[child]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[parent] global = 0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복제 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완전히 새로운 다른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부모 프로세스와 자식 프로세스는 메모리를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공유하지 않습니다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0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9240" y="452285"/>
            <a:ext cx="1524000" cy="6115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4710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parent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9240" y="757084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9240" y="1632156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9240" y="3259395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9240" y="5048866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83563" y="353963"/>
            <a:ext cx="1524000" cy="6115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49033" y="-9832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child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83563" y="658762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563" y="1533834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83563" y="3161073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heap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83563" y="4950544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86401" y="1096298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1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printf("KKK");</a:t>
            </a:r>
          </a:p>
          <a:p>
            <a:r>
              <a:rPr lang="en-US" altLang="ko-KR" sz="14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4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6990735" y="658762"/>
            <a:ext cx="1592828" cy="43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010401" y="1546127"/>
            <a:ext cx="1592828" cy="43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3903408" y="757084"/>
            <a:ext cx="1602660" cy="36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3923071" y="1621377"/>
            <a:ext cx="1602660" cy="36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466735" y="2408906"/>
            <a:ext cx="1524000" cy="875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n = 0;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3888659" y="1644450"/>
            <a:ext cx="1597742" cy="80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3841955" y="2464214"/>
            <a:ext cx="1597742" cy="80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985820" y="1541204"/>
            <a:ext cx="1592828" cy="88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6995650" y="2372032"/>
            <a:ext cx="1592828" cy="88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7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123" y="30480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쓰레드 메모리 모델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78" y="875070"/>
            <a:ext cx="595547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global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global++;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printf("[worker]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pthread_create(&amp;tid, 0, thread_func, 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pthread_join(tid, 0);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printf("[main]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2413" y="1012723"/>
            <a:ext cx="36471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[worker]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[main] global = 1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메모리를 공유한다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1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290" y="422787"/>
            <a:ext cx="6468437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global =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void* thread_func(void* arg)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int* p = (int*)arg;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global++;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변수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++(*p);     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변수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printf("[worker]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NULL;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local = 0;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pthread_t tid;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pthread_create(&amp;tid, 0, thread_func, &amp;local);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pthread_join(tid, 0);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printf("[main] global = %d\n", global);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printf("[main] local = %d\n", local);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8555" y="550606"/>
            <a:ext cx="50577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./a.out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[worker]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[worker] local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[main] global =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[main] local = 1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결론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스레드는 모든 메모리를 공유한다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94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393290"/>
            <a:ext cx="11982768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clone(__pthread_start, child_stack,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thread, &amp;(thread-&gt;tid), tls, &amp;(thread-&gt;tid)));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__bionic_clone(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child_stack, parent_tid, new_tls, child_tid, fn, arg);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__NR_clone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sys_clone();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do_fork();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copy_process(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stack_start, stack_size, child_tidptr, NULL, trace);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copy_mm(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oldmm = current-&gt;mm;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프로세스의 메모리를 복사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pthread_create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호출된 함수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스레드를 생성하는 코드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CLONE_VM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&amp; CLONE_VM)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atomic_inc(&amp;oldmm-&gt;mm_users);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mm = oldmm;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얕은 복사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공유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goto good_mm;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fork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호출된 함수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생성하는 코드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retval = -ENOMEM;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mm = dup_mm(tsk);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깊은 복사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(!mm)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goto fail_nomem;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94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39" y="34412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shell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명령을 수행하는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06013" y="1415845"/>
            <a:ext cx="1809135" cy="8849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bash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458" y="16582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6012" y="3510116"/>
            <a:ext cx="1809135" cy="8849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bash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 flipH="1">
            <a:off x="2310580" y="2300748"/>
            <a:ext cx="1" cy="1209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9815" y="270537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fork();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50657" y="3510115"/>
            <a:ext cx="1809135" cy="8849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ls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5" name="직선 화살표 연결선 14"/>
          <p:cNvCxnSpPr>
            <a:stCxn id="7" idx="3"/>
            <a:endCxn id="14" idx="1"/>
          </p:cNvCxnSpPr>
          <p:nvPr/>
        </p:nvCxnSpPr>
        <p:spPr>
          <a:xfrm flipV="1">
            <a:off x="3215147" y="3952567"/>
            <a:ext cx="14355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1829" y="3516933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exec...()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화살표 연결선 19"/>
          <p:cNvCxnSpPr>
            <a:stCxn id="14" idx="0"/>
            <a:endCxn id="5" idx="3"/>
          </p:cNvCxnSpPr>
          <p:nvPr/>
        </p:nvCxnSpPr>
        <p:spPr>
          <a:xfrm flipH="1" flipV="1">
            <a:off x="3215148" y="1858297"/>
            <a:ext cx="2340077" cy="165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4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58" y="314632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__init_thread(thread, true);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_pthread_internal_add(thread);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458" y="1334844"/>
            <a:ext cx="1592826" cy="432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976" y="176746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g_thread_list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05287" y="83404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6042" y="8340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05289" y="128172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6042" y="12817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prev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05291" y="172940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26042" y="172940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05293" y="217708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PPID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26042" y="217708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cached_pid_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05295" y="262476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26042" y="262476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tls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715504" y="307243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26042" y="30724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attr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05299" y="352011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26042" y="3520116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cleanup_stack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05301" y="396779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thread_func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26042" y="396779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05303" y="441547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"Worker Thread"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6042" y="4442685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start_routine_arg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05305" y="486315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26042" y="486315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return_value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705307" y="531082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05309" y="575850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26042" y="5758506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startup_handshake_mutex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28395" y="4546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32" name="직선 화살표 연결선 31"/>
          <p:cNvCxnSpPr>
            <a:stCxn id="5" idx="3"/>
            <a:endCxn id="39" idx="1"/>
          </p:cNvCxnSpPr>
          <p:nvPr/>
        </p:nvCxnSpPr>
        <p:spPr>
          <a:xfrm flipV="1">
            <a:off x="1976284" y="1440494"/>
            <a:ext cx="1550417" cy="11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326042" y="53276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phread_t alternate_signal_stack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26701" y="121665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26703" y="166433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26705" y="211201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6707" y="255969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PPID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26709" y="300736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26711" y="345504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26713" y="390272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26715" y="4350402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thread_func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26717" y="4798080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"Worker Thread"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6719" y="5245758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26721" y="5693436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26723" y="6141114"/>
            <a:ext cx="2600325" cy="447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0xdead10cc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49809" y="8372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9" name="직선 화살표 연결선 58"/>
          <p:cNvCxnSpPr>
            <a:stCxn id="39" idx="3"/>
            <a:endCxn id="7" idx="1"/>
          </p:cNvCxnSpPr>
          <p:nvPr/>
        </p:nvCxnSpPr>
        <p:spPr>
          <a:xfrm flipV="1">
            <a:off x="6127026" y="1057886"/>
            <a:ext cx="2578261" cy="38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9" idx="1"/>
            <a:endCxn id="41" idx="3"/>
          </p:cNvCxnSpPr>
          <p:nvPr/>
        </p:nvCxnSpPr>
        <p:spPr>
          <a:xfrm flipH="1">
            <a:off x="6127028" y="1505564"/>
            <a:ext cx="2578261" cy="38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3458" y="31293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insert_front()</a:t>
            </a:r>
            <a:endParaRPr lang="ko-KR" altLang="en-US" sz="28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52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781" y="383458"/>
            <a:ext cx="416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명령창에 다음과 같이 입력하세요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ps -eLf | more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936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48" y="294967"/>
            <a:ext cx="13649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clone(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__pthread_start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child_stack, flags, thread, &amp;(thread-&gt;tid), tls, &amp;(thread-&gt;tid));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0xdead10cc : hex string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0xdeadbeef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_exit_with_stack_teardown in /root/android-google/bionic/libc/arch-x86/bionic/_exit_with_stack_teardown.S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nn-NO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 $__NR_munmap, %eax</a:t>
            </a:r>
          </a:p>
          <a:p>
            <a:r>
              <a:rPr lang="nn-NO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$0x80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03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2" y="304800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pthread_join(tid, 0);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55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787" y="353961"/>
            <a:ext cx="39036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어셈블리어 코드 변환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gcc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a.c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a.s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6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4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myls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6851" y="1111046"/>
            <a:ext cx="97536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myls.c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 world.java c.c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#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   // printf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execlp("ls", "ls", (char*)0);	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프로세스의 기계어 코드를 교체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	// dead code or unreachable code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127014" y="4513008"/>
            <a:ext cx="776748" cy="530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09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083" y="796412"/>
            <a:ext cx="492955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7715" y="796412"/>
            <a:ext cx="492955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2452" y="2949681"/>
            <a:ext cx="855407" cy="589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275871" y="1932605"/>
            <a:ext cx="855407" cy="5899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310" y="17243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100ms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8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103" y="1484671"/>
            <a:ext cx="569899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in child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wait(0);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4258" y="1484671"/>
            <a:ext cx="569899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ls");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in child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execlp("ls", "ls", (char*)0);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wait(0);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puts("# 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51504" y="3608439"/>
            <a:ext cx="771833" cy="570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999312" y="2345561"/>
            <a:ext cx="771833" cy="570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316" y="854171"/>
            <a:ext cx="11341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자식 프로세스가 종료될 때까지 대기하는 함수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 동기적 처리를 지원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17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7" y="176981"/>
            <a:ext cx="10700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     7491  4769  0 10:13 pts/13   00:00:00 ./a.out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      7492  7491  0 10:13 pts/13   00:00:00 [a.out] &lt;defunct&gt;</a:t>
            </a:r>
          </a:p>
          <a:p>
            <a:endParaRPr lang="en-US" altLang="ko-KR" sz="200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좀비 프로세스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프로세스는 종료되었지만 프로세스의 기계어 코드가 메모리 존재하는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477" y="1500420"/>
            <a:ext cx="621195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if(fork() == 0) {   // child process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int i;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for(i = 0; i &lt; 5;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printf("\t[child] do something\n");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printf("\t[child] terminated\n");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while(1)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printf("[parent] do something\n");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4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9" y="855406"/>
            <a:ext cx="58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0" y="167150"/>
            <a:ext cx="4416594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struct task_struct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volatile long state;    /* -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void *stack;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atomic_t usage;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unsigned int flags; 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unsigned int ptrace;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unsigned int yield_count;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/* task state */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exit_state;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exit_code,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exit_signal;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int pdeath_signal;  /*  The 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unsigned int jobctl;    /* JO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...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28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632" y="334297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코드 처리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32" y="734407"/>
            <a:ext cx="531427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&lt;unistd.h&gt;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world");  -&gt; stdout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fprintf(stderr, "KKK");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_exit(0);   // exit(0); //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855974" y="534352"/>
            <a:ext cx="0" cy="5797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8890" y="5604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2451" y="5604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kernel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21443" y="1200534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19697" y="1200533"/>
            <a:ext cx="757084" cy="511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21443" y="1712502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19697" y="1712501"/>
            <a:ext cx="757084" cy="511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21442" y="2224476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19696" y="2224475"/>
            <a:ext cx="757084" cy="511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21441" y="2736450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19695" y="2736449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21440" y="3248424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19694" y="3248423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21439" y="3760398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9693" y="3760397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21438" y="4272372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19692" y="4272371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21437" y="4784346"/>
            <a:ext cx="75708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1024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819691" y="4784345"/>
            <a:ext cx="757084" cy="5112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0522477" y="453335"/>
            <a:ext cx="1571780" cy="562143"/>
            <a:chOff x="10156717" y="734407"/>
            <a:chExt cx="1571780" cy="562143"/>
          </a:xfrm>
        </p:grpSpPr>
        <p:sp>
          <p:nvSpPr>
            <p:cNvPr id="38" name="직사각형 37"/>
            <p:cNvSpPr/>
            <p:nvPr/>
          </p:nvSpPr>
          <p:spPr>
            <a:xfrm>
              <a:off x="10156723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313885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471047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628209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785371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942533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1099695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256857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14019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571181" y="734407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156721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313883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471045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628207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785369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942531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099693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256855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1414017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571179" y="874900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156719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313881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471043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628205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785367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942529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1099691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256853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1414015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1571177" y="1015393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0156717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313879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0471041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628203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0785365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0942527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1099689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256851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1414013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571175" y="1155886"/>
              <a:ext cx="157316" cy="1406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80" name="직선 화살표 연결선 79"/>
          <p:cNvCxnSpPr>
            <a:stCxn id="12" idx="3"/>
            <a:endCxn id="38" idx="1"/>
          </p:cNvCxnSpPr>
          <p:nvPr/>
        </p:nvCxnSpPr>
        <p:spPr>
          <a:xfrm flipV="1">
            <a:off x="9576781" y="523667"/>
            <a:ext cx="945702" cy="93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순서도: 직접 액세스 저장소 80"/>
          <p:cNvSpPr/>
          <p:nvPr/>
        </p:nvSpPr>
        <p:spPr>
          <a:xfrm>
            <a:off x="9703995" y="760576"/>
            <a:ext cx="617220" cy="458686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0601135" y="1608745"/>
            <a:ext cx="1415817" cy="871369"/>
            <a:chOff x="10049632" y="1711811"/>
            <a:chExt cx="1415817" cy="871369"/>
          </a:xfrm>
        </p:grpSpPr>
        <p:sp>
          <p:nvSpPr>
            <p:cNvPr id="82" name="직사각형 81"/>
            <p:cNvSpPr/>
            <p:nvPr/>
          </p:nvSpPr>
          <p:spPr>
            <a:xfrm>
              <a:off x="10049632" y="1711811"/>
              <a:ext cx="1415817" cy="8713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0165080" y="1807319"/>
              <a:ext cx="1221865" cy="67279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cxnSp>
        <p:nvCxnSpPr>
          <p:cNvPr id="86" name="직선 화살표 연결선 85"/>
          <p:cNvCxnSpPr>
            <a:stCxn id="16" idx="3"/>
            <a:endCxn id="82" idx="1"/>
          </p:cNvCxnSpPr>
          <p:nvPr/>
        </p:nvCxnSpPr>
        <p:spPr>
          <a:xfrm>
            <a:off x="9576781" y="1968140"/>
            <a:ext cx="1024354" cy="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9" idx="3"/>
            <a:endCxn id="82" idx="1"/>
          </p:cNvCxnSpPr>
          <p:nvPr/>
        </p:nvCxnSpPr>
        <p:spPr>
          <a:xfrm flipV="1">
            <a:off x="9576780" y="2044430"/>
            <a:ext cx="1024355" cy="435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99462" y="125611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stdin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98834" y="20312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stdout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15198" y="28306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stderr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6" name="직선 화살표 연결선 95"/>
          <p:cNvCxnSpPr>
            <a:stCxn id="92" idx="3"/>
            <a:endCxn id="12" idx="1"/>
          </p:cNvCxnSpPr>
          <p:nvPr/>
        </p:nvCxnSpPr>
        <p:spPr>
          <a:xfrm>
            <a:off x="7225329" y="1456172"/>
            <a:ext cx="15943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3" idx="3"/>
            <a:endCxn id="16" idx="1"/>
          </p:cNvCxnSpPr>
          <p:nvPr/>
        </p:nvCxnSpPr>
        <p:spPr>
          <a:xfrm flipV="1">
            <a:off x="7352941" y="1968140"/>
            <a:ext cx="1466756" cy="26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3"/>
            <a:endCxn id="19" idx="1"/>
          </p:cNvCxnSpPr>
          <p:nvPr/>
        </p:nvCxnSpPr>
        <p:spPr>
          <a:xfrm flipV="1">
            <a:off x="7369305" y="2480114"/>
            <a:ext cx="1450391" cy="550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순서도: 직접 액세스 저장소 102"/>
          <p:cNvSpPr/>
          <p:nvPr/>
        </p:nvSpPr>
        <p:spPr>
          <a:xfrm>
            <a:off x="9617581" y="1711811"/>
            <a:ext cx="617220" cy="458686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51080" y="4119619"/>
            <a:ext cx="2621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stdout: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버퍼가 있음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stderr: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버퍼가 음슴</a:t>
            </a:r>
          </a:p>
        </p:txBody>
      </p:sp>
    </p:spTree>
    <p:extLst>
      <p:ext uri="{BB962C8B-B14F-4D97-AF65-F5344CB8AC3E}">
        <p14:creationId xmlns:p14="http://schemas.microsoft.com/office/powerpoint/2010/main" val="277845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2228</Words>
  <Application>Microsoft Office PowerPoint</Application>
  <PresentationFormat>와이드스크린</PresentationFormat>
  <Paragraphs>652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41</cp:revision>
  <dcterms:created xsi:type="dcterms:W3CDTF">2015-06-09T00:13:01Z</dcterms:created>
  <dcterms:modified xsi:type="dcterms:W3CDTF">2015-06-09T08:46:49Z</dcterms:modified>
</cp:coreProperties>
</file>