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8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13" y="275303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192.168.2.141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71" y="1419858"/>
            <a:ext cx="8633336" cy="52287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297" y="1848465"/>
            <a:ext cx="2025445" cy="757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723" y="2025446"/>
            <a:ext cx="1582767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63891" y="2040193"/>
            <a:ext cx="904341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5339" y="4862051"/>
            <a:ext cx="2811719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93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968" y="294968"/>
            <a:ext cx="28264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lvl="1"/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 = 1;</a:t>
            </a:r>
          </a:p>
          <a:p>
            <a:pPr lvl="1"/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char* p = &amp;n;// ?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9058" y="294968"/>
            <a:ext cx="2684207" cy="63418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0413" y="949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0412" y="641856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0xFFFFFFFFF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9058" y="1110576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0000 0001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89058" y="1626769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89058" y="2142962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89058" y="2659155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072" y="1926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89058" y="4060253"/>
            <a:ext cx="2684207" cy="20647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8797" y="48925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char* p;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032" y="9105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꺾인 연결선 17"/>
          <p:cNvCxnSpPr>
            <a:stCxn id="14" idx="1"/>
            <a:endCxn id="23" idx="1"/>
          </p:cNvCxnSpPr>
          <p:nvPr/>
        </p:nvCxnSpPr>
        <p:spPr>
          <a:xfrm rot="10800000">
            <a:off x="7010400" y="1410131"/>
            <a:ext cx="78658" cy="3682508"/>
          </a:xfrm>
          <a:prstGeom prst="bentConnector3">
            <a:avLst>
              <a:gd name="adj1" fmla="val 3906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0400" y="1046011"/>
            <a:ext cx="2930012" cy="728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57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439" y="619433"/>
            <a:ext cx="2644877" cy="865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439" y="2595717"/>
            <a:ext cx="2644877" cy="865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Dog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직선 화살표 연결선 6"/>
          <p:cNvCxnSpPr>
            <a:stCxn id="5" idx="0"/>
            <a:endCxn id="4" idx="2"/>
          </p:cNvCxnSpPr>
          <p:nvPr/>
        </p:nvCxnSpPr>
        <p:spPr>
          <a:xfrm flipV="1">
            <a:off x="1882878" y="1484671"/>
            <a:ext cx="0" cy="1111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9406" y="18401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61943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 animal = new Dog();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1640084"/>
            <a:ext cx="5955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Animal* animal = static_cast&lt;Animal*&gt;new Dog;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타입의 포인터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객체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Upcasting: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캐스팅 생략 가능</a:t>
            </a: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608439" y="549853"/>
            <a:ext cx="1308154" cy="10043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297" y="447367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Animal* pAnimal = new Dog;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Dog* pDog = pAnimal;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304800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Virtual Box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경로로 이동한다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폴더로 들어가서 내부 파일을 모두 삭제합니다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C:\Users\Administrator\.VirtualBox\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C:\Users\Administrator\VirtualBox VMs\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Virtual Box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6639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28650"/>
            <a:ext cx="7486650" cy="560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8568" y="1098754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6" y="563049"/>
            <a:ext cx="6728162" cy="5523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1059" y="2563761"/>
            <a:ext cx="5456902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9059" y="5454445"/>
            <a:ext cx="1160206" cy="425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7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42" y="1206909"/>
            <a:ext cx="5861716" cy="481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129" y="462116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메모리의 크기는 가급적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2GB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이상으로 설정해 주세요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3794" y="3193026"/>
            <a:ext cx="698090" cy="43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0064" y="5434781"/>
            <a:ext cx="953729" cy="43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8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74" y="454895"/>
            <a:ext cx="6461484" cy="53042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02193" y="4117258"/>
            <a:ext cx="3342967" cy="48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70607" y="4471219"/>
            <a:ext cx="747252" cy="48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9793" y="5127376"/>
            <a:ext cx="1179871" cy="53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64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57" y="1164200"/>
            <a:ext cx="8701510" cy="47154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3910" y="1836174"/>
            <a:ext cx="825909" cy="808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5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1466849"/>
            <a:ext cx="7627055" cy="48946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1613" y="164936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4478" y="2180304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3549" y="234868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29136" y="270633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6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466849"/>
            <a:ext cx="7535128" cy="48356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310" y="2445775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2700" y="2347453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52688" y="2713706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8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303" y="442452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서버가 접속이 안되는 경우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하단의 무선랜 아이콘 클릭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ioacademy1_#G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 확인 요망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ioacademy123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83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91920" y="286980"/>
            <a:ext cx="7826170" cy="5022402"/>
            <a:chOff x="491920" y="286980"/>
            <a:chExt cx="7826170" cy="50224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20" y="286980"/>
              <a:ext cx="7826170" cy="502240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37420" y="2170472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90684" y="1108588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35278" y="1494505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06762" y="1787016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61936" y="4776023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40310" y="5997677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확인을 누른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로그인창에서 비밀번호는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94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284" y="383458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 터미널 창 실행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단축키를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CTRL + ALT + 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283" y="1703992"/>
            <a:ext cx="1026487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linux@linux-VirtualBox:~$	// $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계정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linux@linux-VirtualBox:~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 -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root@linux-VirtualBox:~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현재 폴더의 내용을 보고 싶은 경우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ls(list)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입력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63794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호스트에서 터미널을 접속하는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5881" y="1083393"/>
            <a:ext cx="7826170" cy="5022402"/>
            <a:chOff x="491920" y="286980"/>
            <a:chExt cx="7826170" cy="5022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20" y="286980"/>
              <a:ext cx="7826170" cy="50224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37420" y="2170472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90684" y="1108588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35278" y="1494505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06762" y="1787016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1936" y="4776023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98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73394" y="3224981"/>
            <a:ext cx="3805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96181" y="2094271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Windows(Host)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181" y="3205316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94091" y="3224981"/>
            <a:ext cx="3805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216878" y="2094271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Ubuntu(Guest)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6878" y="3205316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37523" y="4090219"/>
            <a:ext cx="530942" cy="432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16826" y="4050890"/>
            <a:ext cx="530942" cy="432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꺾인 연결선 14"/>
          <p:cNvCxnSpPr>
            <a:stCxn id="13" idx="2"/>
            <a:endCxn id="11" idx="2"/>
          </p:cNvCxnSpPr>
          <p:nvPr/>
        </p:nvCxnSpPr>
        <p:spPr>
          <a:xfrm rot="16200000" flipH="1">
            <a:off x="6272981" y="1592825"/>
            <a:ext cx="39329" cy="5820697"/>
          </a:xfrm>
          <a:prstGeom prst="bentConnector3">
            <a:avLst>
              <a:gd name="adj1" fmla="val 68125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6478" y="4867001"/>
            <a:ext cx="390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게스트 운영체제의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아이피 주소는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ifconfig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알아낸다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42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23" y="265471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다음과 같이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452" y="1022555"/>
            <a:ext cx="9930924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~# ifconfig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eth0      Link encap:Ethernet  HWaddr 08:00:27:03:ee:48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 addr:10.0.2.15  Bcast:10.0.2.255  Mask:255.255.255.0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inet6 addr: fe80::a00:27ff:fe03:ee48/64 Scope:Link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UP BROADCAST RUNNING MULTICAST  MTU:1500  Metric:1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packets:2563 errors:0 dropped:0 overruns:0 frame:0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TX packets:897 errors:0 dropped:0 overruns:0 carrier:0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collisions:0 txqueuelen:1000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bytes:2646963 (2.6 MB)  TX bytes:85280 (85.2 KB)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eth1      Link encap:Ethernet  HWaddr 08:00:27:2b:3c:ce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 addr: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Bcast:192.168.56.255  Mask:255.255.255.0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inet6 addr: fe80::a00:27ff:fe2b:3cce/64 Scope:Link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UP BROADCAST RUNNING MULTICAST  MTU:1500  Metric:1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packets:124 errors:0 dropped:0 overruns:0 frame:0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TX packets:122 errors:0 dropped:0 overruns:0 carrier:0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collisions:0 txqueuelen:1000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bytes:14042 (14.0 KB)  TX bytes:21397 (21.3 KB)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649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9" y="559823"/>
            <a:ext cx="5115760" cy="5752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297" y="403123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PUTTY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652" y="1688691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62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118545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시스템에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다음과 같이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계정으로 로그인되어 있어야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apt-get install vsftpd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root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계정이 접속할 수 있도록 다음과 같이 설정합니다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/etc/ftpusers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03" y="2947835"/>
            <a:ext cx="1123897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/etc/ftpusers: list of users disallowed FTP access. See ftpusers(5).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#root	// 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끼워넣기가 되면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넣어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주석으로 막아줌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ESC -&gt; :x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daemon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games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lp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uucp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nobody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5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1" y="294968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/etc/vsftpd.conf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955" y="1012723"/>
            <a:ext cx="10007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28 # Uncomment this to enable any form of FTP write command.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 write_enable=YES	// #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지워주시고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:x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사용하여 저장하고 나옵니다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 #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0" y="2536723"/>
            <a:ext cx="736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수정된 내용을 반영하기 위하여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재기동합니다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restart vsftpd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process 3015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59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83458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파일질라 클라이언트 프로그램을 구동합니다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38" y="1737697"/>
            <a:ext cx="5848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83458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CTRL + S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입력하여 보안 접속 창을 띄웁니다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38" y="1737697"/>
            <a:ext cx="5848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974" y="226142"/>
            <a:ext cx="96744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안내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스레드 구조와 원리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  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강형민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(checkdisk@ioacademy.co.kr)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실습 환경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Linux(Ubuntu 14.04 64bit), Nexus 9(arm64-v8a), GCC, G++, VIM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Sublime Text(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Lollipop 5.0(aosp_flounder-eng)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5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1" y="757084"/>
            <a:ext cx="6506752" cy="51567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93110" y="1049594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2813" y="1425678"/>
            <a:ext cx="1445342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4323" y="1801762"/>
            <a:ext cx="1445342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4323" y="2846440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25613" y="5373330"/>
            <a:ext cx="1066800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58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34297"/>
            <a:ext cx="10187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연결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단말기를 킨다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부팅이 완료되면 컴퓨터의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USB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파란색 커넥터는 사용하지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3.0)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우분투에 단말기를 연결한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아래와 같이 입력해 보세여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955" y="2074606"/>
            <a:ext cx="685315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devices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daemon not running. starting it now on port 5037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daemon started successfully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of devices attached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HT4APJT00289    device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root@linux-VirtualBox:~#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root@flounder:/ #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284" y="41295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GUI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메모장 설치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Sublime Text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256" y="1101213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wget http://c758482.r82.cf2.rackcdn.com/Sublime%20Text%202.0.2%20x64.tar.bz2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tar xvfj Sublime Text 2.0.2 x64.tar.bz2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~/.profile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284" y="2251587"/>
            <a:ext cx="749435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~/.profile: executed by Bourne-compatible login shells.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[ "$BASH"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[ -f ~/.bashrc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 ~/.bashrc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mesg n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PATH=$PATH:/root/Sublime\ Text\ 2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804" y="5653549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 ~/.profile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~/.profile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sublime_text [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86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8" y="432619"/>
            <a:ext cx="72378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NDK &gt; 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jni/Android.mk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스크립트 파일을 작성해야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위치에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hello_ndk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폴더를 생성하겠습니다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hello_ndk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Android.mk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sublimetext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458" y="3366744"/>
            <a:ext cx="377539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this is comment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208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34412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Application.mk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29" y="884903"/>
            <a:ext cx="274947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Application.mk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APP_ABI := arm64-v8a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929" y="2320413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29" y="2900516"/>
            <a:ext cx="3647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ndk\n");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3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393290"/>
            <a:ext cx="1506053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빌드하는 방법은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 실행하셔도 되고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밖에서 실행하셔도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~/hello_ndk/jni # ndk-build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Compile        : hello &lt;=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Executable     :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Install        : hello =&gt; libs/arm64-v8a/hello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Android.mk  Application.mk  hello.c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 libs  obj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libs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arm64-v8a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file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hello: ELF 64-bit LSB  shared object,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 aarch64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version 1 (SYSV), dynamically linked (uses shared libs), stripped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131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26" y="393290"/>
            <a:ext cx="45448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파일 다운로드 하기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adb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사용합니다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adb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리모트폴더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push hello /data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 KB/s (5592 bytes in 0.076s)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단말기에 접속하여 실행합니다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ndk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5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511277"/>
            <a:ext cx="608371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명령어를 구현하세요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/data # ./print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PUTTY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한글이 깨지는 경우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UTF-8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35" y="343513"/>
            <a:ext cx="5562293" cy="62545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09187" y="2028019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2477" y="2578625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7652" y="1575735"/>
            <a:ext cx="3293806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55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344129"/>
            <a:ext cx="117262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NDK &amp; PDK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NDK(Native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라이브러리를 사용하여 빌드하는 크로스 컴파일러 툴체인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PDK(Platform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전체 소스 코드를 사용하여 빌드하는 크로스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툴체인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내에서 작업해야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안드로이드 전체 코드를 가지고 빌드하기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시스템에서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a.cpp                           razor-lrx22g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android-apps                    test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volantis-lrx22c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android-ndk-r10d                workspace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android-ndk-r10e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206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24465"/>
            <a:ext cx="11341566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변수 로딩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&lt;AOSP&gt;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Makefile           bionic    dalvik       external    led_service      packages   tools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abi                bootable  developers   frameworks  libcore          pdk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art        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development  hardware    libnativehelper  prebuilts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asm_tags           c_tags    device       hello_pdk   ndk              sdk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  cts       docs         java_tags   out              system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# . ./build/envsetup.sh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./build/envsetup.sh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device/generic/mini-emulator-armv7-a-neon/vendorsetup.sh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device/generic/mini-emulator-mips/vendorsetup.sh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device/generic/mini-emulator-x86_64/vendorsetup.sh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device/lge/mako/vendorsetup.sh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device/lge/hammerhead/vendorsetup.sh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device/samsung/manta/vendorsetup.sh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device/moto/shamu/vendorsetup.sh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device/asus/fugu/vendorsetup.sh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device/asus/deb/vendorsetup.sh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device/asus/grouper/vendorsetup.sh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device/asus/tilapia/vendorsetup.sh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device/asus/flo/vendorsetup.sh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sdk/bash_completion/adb.bash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89" y="157316"/>
            <a:ext cx="105721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C/C++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설명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함수의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함수의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캐스팅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(static_cast, reinterpret_cast, const_cast, ...) -&gt; POSIX Thread Library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bionic (.cpp)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3. ...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118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65471"/>
            <a:ext cx="903324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모드 설정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lunch aosp_flounder-eng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PLATFORM_VERSION=5.0.2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TARGET_PRODUCT=aosp_flounder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TARGET_BUILD_VARIANT=eng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TARGET_BUILD_TYPE=releasels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TARGET_BUILD_APPS=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TARGET_ARCH=arm64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TARGET_ARCH_VARIANT=armv8-a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TARGET_CPU_VARIANT=denver64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TARGET_2ND_ARCH=arm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TARGET_2ND_ARCH_VARIANT=armv7-a-neon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TARGET_2ND_CPU_VARIANT=denver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HOST_ARCH=x86_64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HOST_OS=linux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HOST_OS_EXTRA=Linux-3.13.0-24-generic-x86_64-with-Ubuntu-14.04-trusty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HOST_BUILD_TYPE=release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BUILD_ID=LRX22G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894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72378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asop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폴더 내에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hello_pdk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~/android-google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hello_pdk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hello_pdk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hello.c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03" y="2947835"/>
            <a:ext cx="3647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pdk\n");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101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44129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스크립트 작성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(Android.mk)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35" y="816078"/>
            <a:ext cx="377539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4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43" y="144135"/>
            <a:ext cx="162146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(mm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PLATFORM_VERSION=5.0.2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TARGET_PRODUCT=aosp_flounder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BUILD_ID=LRX22G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 private recovery resources for TARGET_DEVICE 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Entering directory `/root/android-google'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 C: hello &lt;= hello_pdk/hello.c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Executable: hello (out/target/product/flounder/obj/EXECUTABLES/hello_intermediates/LINKED/hello)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Symbolic: hello (out/target/product/flounder/symbols/system/bin/hello)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includes file: hello_pdk/Android.mk -- out/target/product/flounder/obj/EXECUTABLES/hello_intermediates/export_includes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Strip: hello (out/target/product/flounder/obj/EXECUTABLES/hello_intermediates/hello)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out/target/product/flounder/system/bin/hello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Leaving directory `/root/android-google'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#### make completed successfully (3 seconds) ####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28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353961"/>
            <a:ext cx="83920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다운로드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폴더로 이동합니다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/root/android-google/out/target/product/flounder/system/bin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push hello /data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pdk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3290" y="406600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명령어를 구현하세요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/data # ./print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71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24465"/>
            <a:ext cx="89306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메뉴얼 페이지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도움말 보는 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sublimetext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man 2 fork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vi</a:t>
            </a:r>
          </a:p>
          <a:p>
            <a:r>
              <a:rPr lang="en-US" altLang="ko-KR" sz="88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  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2 + K, </a:t>
            </a:r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q</a:t>
            </a:r>
            <a:endParaRPr lang="en-US" altLang="ko-KR" sz="88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1212" y="2182761"/>
            <a:ext cx="865239" cy="1524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04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412955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생성하는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290" y="813065"/>
            <a:ext cx="698139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process.c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pid_t pid =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if(pid &gt; 0) {   // parent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hello\n");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if(pid == 0) { // child process(new process)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hello\n");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{  // error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perror("fork");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-1;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89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34297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생성하는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# gcc thread.c -lpthread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948" y="914400"/>
            <a:ext cx="9161482" cy="809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thread.c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&lt;pthread.h&gt;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const char* name = (const char* )arg;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printf("\t%s\n", name);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printf("\texit %s\n", name);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(&amp;tid, 0, thread_func, "Worker Thread");  // 3 + 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while(1)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printf(".\n");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                     7,1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5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4412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Visual $tdio 2013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052512"/>
            <a:ext cx="7534275" cy="4752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2697" y="3428999"/>
            <a:ext cx="1042220" cy="430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3626" y="1718186"/>
            <a:ext cx="1042220" cy="430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6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4375" y="2015613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0852" y="3114368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3007" y="2015612"/>
            <a:ext cx="2920180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0452" y="4141533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0452" y="4438960"/>
            <a:ext cx="377558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80439" y="5139811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3084" y="5513437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35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8645" y="2396612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8645" y="3141405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8645" y="3653758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9497" y="5453061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73626"/>
            <a:ext cx="993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탐색기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source file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마우스 오른쪽 버튼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add item -&gt; new item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2223" y="1936957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8774" y="4677695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90270" y="515947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1655</Words>
  <Application>Microsoft Office PowerPoint</Application>
  <PresentationFormat>와이드스크린</PresentationFormat>
  <Paragraphs>423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71</cp:revision>
  <dcterms:created xsi:type="dcterms:W3CDTF">2015-06-08T00:41:45Z</dcterms:created>
  <dcterms:modified xsi:type="dcterms:W3CDTF">2015-06-08T08:54:24Z</dcterms:modified>
</cp:coreProperties>
</file>