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30" autoAdjust="0"/>
    <p:restoredTop sz="94660"/>
  </p:normalViewPr>
  <p:slideViewPr>
    <p:cSldViewPr snapToGrid="0">
      <p:cViewPr varScale="1">
        <p:scale>
          <a:sx n="97" d="100"/>
          <a:sy n="97" d="100"/>
        </p:scale>
        <p:origin x="3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4C60-0007-4B64-883F-76D71041E62D}" type="datetimeFigureOut">
              <a:rPr lang="ko-KR" altLang="en-US" smtClean="0"/>
              <a:t>2015-06-11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DC1F-C047-495A-9BAD-814DB5870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01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4C60-0007-4B64-883F-76D71041E62D}" type="datetimeFigureOut">
              <a:rPr lang="ko-KR" altLang="en-US" smtClean="0"/>
              <a:t>2015-06-11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DC1F-C047-495A-9BAD-814DB5870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78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4C60-0007-4B64-883F-76D71041E62D}" type="datetimeFigureOut">
              <a:rPr lang="ko-KR" altLang="en-US" smtClean="0"/>
              <a:t>2015-06-11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DC1F-C047-495A-9BAD-814DB5870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17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4C60-0007-4B64-883F-76D71041E62D}" type="datetimeFigureOut">
              <a:rPr lang="ko-KR" altLang="en-US" smtClean="0"/>
              <a:t>2015-06-11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DC1F-C047-495A-9BAD-814DB5870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69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4C60-0007-4B64-883F-76D71041E62D}" type="datetimeFigureOut">
              <a:rPr lang="ko-KR" altLang="en-US" smtClean="0"/>
              <a:t>2015-06-11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DC1F-C047-495A-9BAD-814DB5870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10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4C60-0007-4B64-883F-76D71041E62D}" type="datetimeFigureOut">
              <a:rPr lang="ko-KR" altLang="en-US" smtClean="0"/>
              <a:t>2015-06-11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DC1F-C047-495A-9BAD-814DB5870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91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4C60-0007-4B64-883F-76D71041E62D}" type="datetimeFigureOut">
              <a:rPr lang="ko-KR" altLang="en-US" smtClean="0"/>
              <a:t>2015-06-11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DC1F-C047-495A-9BAD-814DB5870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13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4C60-0007-4B64-883F-76D71041E62D}" type="datetimeFigureOut">
              <a:rPr lang="ko-KR" altLang="en-US" smtClean="0"/>
              <a:t>2015-06-11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DC1F-C047-495A-9BAD-814DB5870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95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4C60-0007-4B64-883F-76D71041E62D}" type="datetimeFigureOut">
              <a:rPr lang="ko-KR" altLang="en-US" smtClean="0"/>
              <a:t>2015-06-11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DC1F-C047-495A-9BAD-814DB5870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40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4C60-0007-4B64-883F-76D71041E62D}" type="datetimeFigureOut">
              <a:rPr lang="ko-KR" altLang="en-US" smtClean="0"/>
              <a:t>2015-06-11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DC1F-C047-495A-9BAD-814DB5870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83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4C60-0007-4B64-883F-76D71041E62D}" type="datetimeFigureOut">
              <a:rPr lang="ko-KR" altLang="en-US" smtClean="0"/>
              <a:t>2015-06-11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ADC1F-C047-495A-9BAD-814DB5870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43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C4C60-0007-4B64-883F-76D71041E62D}" type="datetimeFigureOut">
              <a:rPr lang="ko-KR" altLang="en-US" smtClean="0"/>
              <a:t>2015-06-11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ADC1F-C047-495A-9BAD-814DB5870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4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3793" y="265471"/>
            <a:ext cx="4929555" cy="624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#include &lt;utils/Thread.h&gt;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using namespace android;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 MyThread :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 Thread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public: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bool threadLoop()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for(int i = 0; i &lt; 10; i++)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printf("MyThread...\n");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sleep(1);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return false;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main()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MyThread thread;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thread.run();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getchar();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0;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2373" y="265471"/>
            <a:ext cx="4801314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Android.mk                        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                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LOCAL_PATH := $(call my-dir)        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                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include $(CLEAR_VARS)               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LOCAL_SRC_FILES := thread.cpp       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LOCAL_SHARED_LIBRARIES := libutils  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LOCAL_MODULE := thread              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                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include $(BUILD_EXECUTABLE) 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4219" y="3873910"/>
            <a:ext cx="5186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안드로이드가 제공하는 스레드 클래스의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사용 방법입니다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5540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5471" y="314632"/>
            <a:ext cx="903324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android_create_thread_fn </a:t>
            </a:r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gCreateThreadFn </a:t>
            </a:r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androidCreateRawThreadEtc;</a:t>
            </a:r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 </a:t>
            </a:r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mCanCallJava = true) </a:t>
            </a:r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res = </a:t>
            </a:r>
            <a:r>
              <a:rPr lang="en-US" altLang="ko-KR" sz="20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createThreadEtc</a:t>
            </a:r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(_threadLoop,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this, name, priority, stack, &amp;mThread);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else {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res = androidCreateRawThreadEtc(_threadLoop,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this, name, priority, stack, &amp;mThread);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androidCreateThreadEtc();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androidCreateRawThreadEtc();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6541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5806" y="334297"/>
            <a:ext cx="698139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자이고트 프로세스의 위치를 찾는 방법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zygote64: app_process64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zygote: app_process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app_process</a:t>
            </a:r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이름을 찾으면 됩니다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root/android-google/frameworks/base/cmds/app_process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/system/bin/app_process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app_process --zygote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7263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5806" y="334297"/>
            <a:ext cx="1070036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/root/android-google/frameworks/base/cmds/app_process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AndroidRuntime class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AndroidRuntime::start(const char* className, const Vector&lt;String8</a:t>
            </a:r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&gt;&amp; 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options);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startVm(&amp;mJavaVM, </a:t>
            </a:r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&amp;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env);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startReg(env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androidSetCreateThreadFunc((android_create_thread_fn) </a:t>
            </a:r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javaCreateThreadEtc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androidSetCreateThreadFunc(android_create_thread_fn func)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gCreateThreadFn = func;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javaCreateThreadEtc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androidCreateRawThreadEtc(</a:t>
            </a:r>
            <a:r>
              <a:rPr lang="en-US" altLang="ko-KR" sz="20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ndroidRuntime</a:t>
            </a:r>
            <a:r>
              <a:rPr lang="en-US" altLang="ko-KR" sz="200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::javaThreadShell</a:t>
            </a:r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args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...);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 javaAttachThread(name, &amp;</a:t>
            </a:r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env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342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129" y="412955"/>
            <a:ext cx="9930924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Derived class must implement threadLoop(). The thread starts its life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here. There are two ways of using the Thread object: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1) loop: if threadLoop() returns true, it will be called again if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         requestExit() wasn't called.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2) once: if threadLoop() returns false, the thread will exit upon return.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virtual bool        threadLoop() = 0;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5801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95860" y="1266092"/>
            <a:ext cx="2572378" cy="4349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08724" y="1283504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mCanCallJava</a:t>
            </a:r>
            <a:endParaRPr lang="ko-KR" altLang="en-US" sz="2000"/>
          </a:p>
        </p:txBody>
      </p:sp>
      <p:sp>
        <p:nvSpPr>
          <p:cNvPr id="10" name="직사각형 9"/>
          <p:cNvSpPr/>
          <p:nvPr/>
        </p:nvSpPr>
        <p:spPr>
          <a:xfrm>
            <a:off x="3295860" y="1697892"/>
            <a:ext cx="2572378" cy="4349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-1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49925" y="1715304"/>
            <a:ext cx="108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mThread</a:t>
            </a:r>
            <a:endParaRPr lang="ko-KR" altLang="en-US" sz="2000"/>
          </a:p>
        </p:txBody>
      </p:sp>
      <p:sp>
        <p:nvSpPr>
          <p:cNvPr id="13" name="직사각형 12"/>
          <p:cNvSpPr/>
          <p:nvPr/>
        </p:nvSpPr>
        <p:spPr>
          <a:xfrm>
            <a:off x="3295860" y="2129692"/>
            <a:ext cx="2572378" cy="4349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"Thread::mLock"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06406" y="2147104"/>
            <a:ext cx="8258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mLock</a:t>
            </a:r>
            <a:endParaRPr lang="ko-KR" altLang="en-US" sz="2000"/>
          </a:p>
        </p:txBody>
      </p:sp>
      <p:sp>
        <p:nvSpPr>
          <p:cNvPr id="16" name="직사각형 15"/>
          <p:cNvSpPr/>
          <p:nvPr/>
        </p:nvSpPr>
        <p:spPr>
          <a:xfrm>
            <a:off x="3295860" y="2561492"/>
            <a:ext cx="2572378" cy="4349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6322" y="2578904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mThreadExitedCondition</a:t>
            </a:r>
            <a:endParaRPr lang="ko-KR" altLang="en-US" sz="2000"/>
          </a:p>
        </p:txBody>
      </p:sp>
      <p:sp>
        <p:nvSpPr>
          <p:cNvPr id="19" name="직사각형 18"/>
          <p:cNvSpPr/>
          <p:nvPr/>
        </p:nvSpPr>
        <p:spPr>
          <a:xfrm>
            <a:off x="3295860" y="2993292"/>
            <a:ext cx="2572378" cy="4349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NO_ERROR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49925" y="3010704"/>
            <a:ext cx="108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mStatus</a:t>
            </a:r>
            <a:endParaRPr lang="ko-KR" altLang="en-US" sz="2000"/>
          </a:p>
        </p:txBody>
      </p:sp>
      <p:sp>
        <p:nvSpPr>
          <p:cNvPr id="22" name="직사각형 21"/>
          <p:cNvSpPr/>
          <p:nvPr/>
        </p:nvSpPr>
        <p:spPr>
          <a:xfrm>
            <a:off x="3295860" y="3425092"/>
            <a:ext cx="2572378" cy="4349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false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08724" y="3442504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mExitPending</a:t>
            </a:r>
            <a:endParaRPr lang="ko-KR" altLang="en-US" sz="2000"/>
          </a:p>
        </p:txBody>
      </p:sp>
      <p:sp>
        <p:nvSpPr>
          <p:cNvPr id="25" name="직사각형 24"/>
          <p:cNvSpPr/>
          <p:nvPr/>
        </p:nvSpPr>
        <p:spPr>
          <a:xfrm>
            <a:off x="3295860" y="3856892"/>
            <a:ext cx="2572378" cy="4349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false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21685" y="387430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mRunning</a:t>
            </a:r>
            <a:endParaRPr lang="ko-KR" altLang="en-US" sz="2000"/>
          </a:p>
        </p:txBody>
      </p:sp>
      <p:sp>
        <p:nvSpPr>
          <p:cNvPr id="28" name="직사각형 27"/>
          <p:cNvSpPr/>
          <p:nvPr/>
        </p:nvSpPr>
        <p:spPr>
          <a:xfrm>
            <a:off x="3295860" y="4288692"/>
            <a:ext cx="2572378" cy="4349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93445" y="4306104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mHoldSelf</a:t>
            </a:r>
            <a:endParaRPr lang="ko-KR" altLang="en-US" sz="2000"/>
          </a:p>
        </p:txBody>
      </p:sp>
      <p:sp>
        <p:nvSpPr>
          <p:cNvPr id="31" name="직사각형 30"/>
          <p:cNvSpPr/>
          <p:nvPr/>
        </p:nvSpPr>
        <p:spPr>
          <a:xfrm>
            <a:off x="3295860" y="4720492"/>
            <a:ext cx="2572378" cy="4349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-1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34646" y="473790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mTid</a:t>
            </a:r>
            <a:endParaRPr lang="ko-KR" altLang="en-US" sz="2000"/>
          </a:p>
        </p:txBody>
      </p:sp>
      <p:sp>
        <p:nvSpPr>
          <p:cNvPr id="37" name="TextBox 36"/>
          <p:cNvSpPr txBox="1"/>
          <p:nvPr/>
        </p:nvSpPr>
        <p:spPr>
          <a:xfrm>
            <a:off x="6143701" y="1266092"/>
            <a:ext cx="5827236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Thread::Thread(bool canCallJava = true)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:   mCanCallJava(canCallJava),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mThread(thread_id_t(-1)),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mLock("Thread::mLock"),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mStatus(NO_ERROR),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mExitPending(false), mRunning(false)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, mTid(-1)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71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62436" y="1627832"/>
            <a:ext cx="2572378" cy="4349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75300" y="1645244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mCanCallJava</a:t>
            </a:r>
            <a:endParaRPr lang="ko-KR" altLang="en-US" sz="2000"/>
          </a:p>
        </p:txBody>
      </p:sp>
      <p:sp>
        <p:nvSpPr>
          <p:cNvPr id="10" name="직사각형 9"/>
          <p:cNvSpPr/>
          <p:nvPr/>
        </p:nvSpPr>
        <p:spPr>
          <a:xfrm>
            <a:off x="4662436" y="2059632"/>
            <a:ext cx="2572378" cy="4349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-1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16501" y="2077044"/>
            <a:ext cx="108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mThread</a:t>
            </a:r>
            <a:endParaRPr lang="ko-KR" altLang="en-US" sz="2000"/>
          </a:p>
        </p:txBody>
      </p:sp>
      <p:sp>
        <p:nvSpPr>
          <p:cNvPr id="13" name="직사각형 12"/>
          <p:cNvSpPr/>
          <p:nvPr/>
        </p:nvSpPr>
        <p:spPr>
          <a:xfrm>
            <a:off x="4662436" y="2491432"/>
            <a:ext cx="2572378" cy="4349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"Thread::mLock"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72982" y="2508844"/>
            <a:ext cx="8258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mLock</a:t>
            </a:r>
            <a:endParaRPr lang="ko-KR" altLang="en-US" sz="2000"/>
          </a:p>
        </p:txBody>
      </p:sp>
      <p:sp>
        <p:nvSpPr>
          <p:cNvPr id="16" name="직사각형 15"/>
          <p:cNvSpPr/>
          <p:nvPr/>
        </p:nvSpPr>
        <p:spPr>
          <a:xfrm>
            <a:off x="4662436" y="2923232"/>
            <a:ext cx="2572378" cy="4349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92898" y="2940644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mThreadExitedCondition</a:t>
            </a:r>
            <a:endParaRPr lang="ko-KR" altLang="en-US" sz="2000"/>
          </a:p>
        </p:txBody>
      </p:sp>
      <p:sp>
        <p:nvSpPr>
          <p:cNvPr id="19" name="직사각형 18"/>
          <p:cNvSpPr/>
          <p:nvPr/>
        </p:nvSpPr>
        <p:spPr>
          <a:xfrm>
            <a:off x="4662436" y="3355032"/>
            <a:ext cx="2572378" cy="4349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NO_ERROR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16501" y="3372444"/>
            <a:ext cx="108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mStatus</a:t>
            </a:r>
            <a:endParaRPr lang="ko-KR" altLang="en-US" sz="2000"/>
          </a:p>
        </p:txBody>
      </p:sp>
      <p:sp>
        <p:nvSpPr>
          <p:cNvPr id="22" name="직사각형 21"/>
          <p:cNvSpPr/>
          <p:nvPr/>
        </p:nvSpPr>
        <p:spPr>
          <a:xfrm>
            <a:off x="4662436" y="3786832"/>
            <a:ext cx="2572378" cy="4349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false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75300" y="3804244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mExitPending</a:t>
            </a:r>
            <a:endParaRPr lang="ko-KR" altLang="en-US" sz="2000"/>
          </a:p>
        </p:txBody>
      </p:sp>
      <p:sp>
        <p:nvSpPr>
          <p:cNvPr id="25" name="직사각형 24"/>
          <p:cNvSpPr/>
          <p:nvPr/>
        </p:nvSpPr>
        <p:spPr>
          <a:xfrm>
            <a:off x="4662436" y="4218632"/>
            <a:ext cx="2572378" cy="4349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88261" y="423604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mRunning</a:t>
            </a:r>
            <a:endParaRPr lang="ko-KR" altLang="en-US" sz="2000"/>
          </a:p>
        </p:txBody>
      </p:sp>
      <p:sp>
        <p:nvSpPr>
          <p:cNvPr id="28" name="직사각형 27"/>
          <p:cNvSpPr/>
          <p:nvPr/>
        </p:nvSpPr>
        <p:spPr>
          <a:xfrm>
            <a:off x="4662436" y="4650432"/>
            <a:ext cx="2572378" cy="4349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60021" y="4667844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mHoldSelf</a:t>
            </a:r>
            <a:endParaRPr lang="ko-KR" altLang="en-US" sz="2000"/>
          </a:p>
        </p:txBody>
      </p:sp>
      <p:sp>
        <p:nvSpPr>
          <p:cNvPr id="31" name="직사각형 30"/>
          <p:cNvSpPr/>
          <p:nvPr/>
        </p:nvSpPr>
        <p:spPr>
          <a:xfrm>
            <a:off x="4662436" y="5082232"/>
            <a:ext cx="2572378" cy="4349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-1</a:t>
            </a:r>
            <a:endParaRPr lang="ko-KR" altLang="en-US" sz="200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001222" y="509964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mTid</a:t>
            </a:r>
            <a:endParaRPr lang="ko-KR" altLang="en-US" sz="2000"/>
          </a:p>
        </p:txBody>
      </p:sp>
      <p:sp>
        <p:nvSpPr>
          <p:cNvPr id="3" name="TextBox 2"/>
          <p:cNvSpPr txBox="1"/>
          <p:nvPr/>
        </p:nvSpPr>
        <p:spPr>
          <a:xfrm>
            <a:off x="269896" y="361741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 Thread::run() &gt;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6" name="꺾인 연결선 5"/>
          <p:cNvCxnSpPr>
            <a:stCxn id="28" idx="3"/>
            <a:endCxn id="5" idx="3"/>
          </p:cNvCxnSpPr>
          <p:nvPr/>
        </p:nvCxnSpPr>
        <p:spPr>
          <a:xfrm flipV="1">
            <a:off x="7234814" y="1845300"/>
            <a:ext cx="12700" cy="3022600"/>
          </a:xfrm>
          <a:prstGeom prst="bentConnector3">
            <a:avLst>
              <a:gd name="adj1" fmla="val 433186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04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31" y="140680"/>
            <a:ext cx="1377813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 _threadLoop(void* user)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createThreadEtc(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_threadLoop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name, priority, stack, &amp;mThread);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androidCreateThreadEtc(entryFunction, userData, threadName, threadPriority,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threadStackSize, threadId);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gCreateThreadFn(entryFunction, userData, threadName, threadPriority, threadStackSize, threadId);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androidCreateRawThreadEtc(entryFunction, userData, threadName, threadPriority, threadStackSize, threadId);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typedef void* (*android_pthread_entry)(void*);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pthread_create(&amp;thread, &amp;attr, (android_pthread_entry)entryFunction, userData);</a:t>
            </a:r>
          </a:p>
        </p:txBody>
      </p:sp>
    </p:spTree>
    <p:extLst>
      <p:ext uri="{BB962C8B-B14F-4D97-AF65-F5344CB8AC3E}">
        <p14:creationId xmlns:p14="http://schemas.microsoft.com/office/powerpoint/2010/main" val="81457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142" y="285135"/>
            <a:ext cx="6853158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static int Thread::_threadLoop(void* user)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Thread* const self = static_cast&lt;Thread*&gt;(user);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bool first = true;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do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bool result;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 (first) {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first = false;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self-&gt;mStatus = self-&gt;readyToRun();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result = (self-&gt;mStatus == NO_ERROR);</a:t>
            </a:r>
          </a:p>
          <a:p>
            <a:endParaRPr lang="en-US" altLang="ko-KR" sz="200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if (result &amp;&amp; !self-&gt;exitPending()) {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result = self-&gt;threadLoop();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}</a:t>
            </a:r>
          </a:p>
          <a:p>
            <a:r>
              <a:rPr lang="en-US" altLang="ko-KR" sz="200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else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result = self-&gt;threadLoop();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// ...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 while(strong != 0);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1584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484" y="235974"/>
            <a:ext cx="4801314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ProcessState::startThreadPool()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AutoMutex _l(mLock);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if (!mThreadPoolStarted) {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mThreadPoolStarted = true;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spawnPooledThread(true);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68478" y="3560784"/>
            <a:ext cx="697627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2322" y="4149213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6245" y="3991897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mThreadPoolStarted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545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484" y="235974"/>
            <a:ext cx="8648521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spawnPooledThread(true);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ProcessState::spawnPooledThread(bool </a:t>
            </a:r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isMain</a:t>
            </a:r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 </a:t>
            </a:r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(mThreadPoolStarted) {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String8 name = makeBinderThreadName();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ALOGV("Spawning new pooled thread, name=%s\n", name.string());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sp&lt;Thread&gt; t = new PoolThread(isMain);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t-&gt;run(name.string());</a:t>
            </a:r>
          </a:p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171704" y="449911"/>
            <a:ext cx="697627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25548" y="1038340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09471" y="881024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mThreadPoolStarted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3165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974" y="294968"/>
            <a:ext cx="73661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단말기에서 현재 구동되는 스레드의 리스트를 확인하는 방법</a:t>
            </a:r>
            <a:endParaRPr lang="en-US" altLang="ko-KR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200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adb shell</a:t>
            </a:r>
          </a:p>
          <a:p>
            <a:r>
              <a:rPr lang="en-US" altLang="ko-KR" sz="200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# ps -t</a:t>
            </a:r>
            <a:endParaRPr lang="ko-KR" altLang="en-US" sz="200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9263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  <a:ln>
          <a:solidFill>
            <a:schemeClr val="tx1"/>
          </a:solidFill>
        </a:ln>
      </a:spPr>
      <a:bodyPr wrap="none" rtlCol="0" anchor="ctr">
        <a:spAutoFit/>
      </a:bodyPr>
      <a:lstStyle>
        <a:defPPr algn="ctr">
          <a:defRPr sz="2000" smtClean="0"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687</Words>
  <Application>Microsoft Office PowerPoint</Application>
  <PresentationFormat>와이드스크린</PresentationFormat>
  <Paragraphs>178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나눔고딕코딩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18</cp:revision>
  <dcterms:created xsi:type="dcterms:W3CDTF">2015-06-11T00:35:45Z</dcterms:created>
  <dcterms:modified xsi:type="dcterms:W3CDTF">2015-06-12T00:08:43Z</dcterms:modified>
</cp:coreProperties>
</file>