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9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8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0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6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0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2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5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0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09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99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99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3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5639" y="176981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Main Thread 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순서도: 자기 디스크 6"/>
          <p:cNvSpPr/>
          <p:nvPr/>
        </p:nvSpPr>
        <p:spPr>
          <a:xfrm>
            <a:off x="1828800" y="3283974"/>
            <a:ext cx="2526890" cy="116020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39961" y="3755922"/>
            <a:ext cx="904567" cy="5112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a.out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89523" y="377036"/>
            <a:ext cx="1317522" cy="30937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89523" y="1740309"/>
            <a:ext cx="1317522" cy="5112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a.out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443019" y="1573161"/>
            <a:ext cx="0" cy="894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41342" y="174030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 thread / primary thread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메인 스레드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416413" y="2615381"/>
            <a:ext cx="0" cy="855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16607" y="2689141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worker thread 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 스레드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250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303" y="-81608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pthread_mutex_t mutex;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123" y="-108157"/>
            <a:ext cx="300595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typedef struct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int volatile value;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#ifdef __LP64__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char __reserved[36];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#endif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pthread_mutex_t;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9653" y="353507"/>
            <a:ext cx="287771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typedef struct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int volatile value;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pthread_mutex_t;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749647" y="517209"/>
            <a:ext cx="619432" cy="68825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123" y="2281082"/>
            <a:ext cx="1134156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#if defined(__LP64__)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#define __RESERVED_INITIALIZER , {0}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#else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#define __RESERVED_INITIALIZER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#endif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__PTHREAD_MUTEX_INIT_VALUE            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__PTHREAD_RECURSIVE_MUTEX_INIT_VALUE  0x4000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__PTHREAD_ERRORCHECK_MUTEX_INIT_VALUE 0x8000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PTHREAD_MUTEX_INITIALIZER  {__PTHREAD_MUTEX_INIT_VALUE __RESERVED_INITIALIZER}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pthread_mutex_t mutex = PTHREAD_MUTEX_INITIALIZER;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pthread_mutex_t mutex = { 0, {0} };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09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135" y="285135"/>
            <a:ext cx="4673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pthread_mutex_t mutex = { 0, {0} };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pthread_mutex_lock(&amp;mutex);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483" y="146500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688" y="19467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mvalue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483" y="258778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808" y="306956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mtype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483" y="371056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048" y="4192347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483" y="483334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688" y="53151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shared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37237" y="285135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2562" y="76691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4271" y="1474801"/>
            <a:ext cx="96744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FIELD_MASK(shift,bits)           (((1 &lt;&lt; (bits))-1) &lt;&lt; (shift))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MUTEX_TYPE_SHIFT      14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MUTEX_TYPE_LEN        2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MUTEX_TYPE_MASK       FIELD_MASK(MUTEX_TYPE_SHIFT,MUTEX_TYPE_LEN)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mtype = (mvalue &amp; MUTEX_TYPE_MASK);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94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135" y="285135"/>
            <a:ext cx="4673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pthread_mutex_t mutex = { 0, {0} };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pthread_mutex_lock(&amp;mutex);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483" y="146500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688" y="19467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mvalue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483" y="258778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808" y="306956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mtype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483" y="371056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048" y="4192347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483" y="483334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688" y="53151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shared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37237" y="285135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2562" y="76691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4271" y="1474801"/>
            <a:ext cx="941796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Convenience macro, creates a mask of 'bits' bits that starts from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 the 'shift'-th least significant bit in a 32-bit word.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 Examples: FIELD_MASK(0,4)  -&gt; 0xf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           FIELD_MASK(16,9) -&gt; 0x1ff0000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*/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FIELD_MASK(shift,bits)           (((1 &lt;&lt; (bits))-1) &lt;&lt; (shift))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FIELD_MASK(0,4) -&gt; ((1 &lt;&lt; 4) - 1) &lt;&lt; 0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-&gt;  1 0000 - 1 = 0 1111 &lt;&lt; 0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-&gt; 1111 -&gt; 0xF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48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135" y="285135"/>
            <a:ext cx="4673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pthread_mutex_t mutex = { 0, {0} };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pthread_mutex_lock(&amp;mutex);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483" y="146500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688" y="19467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mvalue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483" y="258778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808" y="306956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mtype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483" y="371056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048" y="4192347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483" y="483334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688" y="53151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shared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37237" y="285135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2562" y="76691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13936" y="2939808"/>
            <a:ext cx="967444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FIELD_MASK(shift,bits)           (((1 &lt;&lt; (bits))-1) &lt;&lt; (shift))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MUTEX_TYPE_SHIFT      14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MUTEX_TYPE_LEN        2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MUTEX_TYPE_MASK       FIELD_MASK(MUTEX_TYPE_SHIFT,MUTEX_TYPE_LEN)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mtype = (mvalue &amp; MUTEX_TYPE_MASK);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MUTEX_TYPE_MASK -&gt; FIELD_MASK(14, 2)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-&gt; 11 &lt;&lt; 14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-&gt; 000 1100 0000 0000 0000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33766" y="147481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88559" y="147481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43352" y="1474811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98145" y="1474809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52938" y="1474807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07731" y="147480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62524" y="147480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17317" y="1474801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21433" y="1477109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6226" y="1477107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31019" y="147710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85812" y="147710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40605" y="1477101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95398" y="1477099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50191" y="1477097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04984" y="147709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09100" y="1479403"/>
            <a:ext cx="255639" cy="5702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3893" y="1479401"/>
            <a:ext cx="255639" cy="5702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18686" y="1479399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73479" y="1479397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428272" y="147939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683065" y="147939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37858" y="1479391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192651" y="1479389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496767" y="1481697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51560" y="148169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006353" y="148169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261146" y="1481691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515939" y="1481689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770732" y="1481687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5525" y="148168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280318" y="148168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03884" y="201624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7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135" y="285135"/>
            <a:ext cx="4673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pthread_mutex_t mutex = { 0, {0} };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pthread_mutex_lock(&amp;mutex);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483" y="146500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688" y="19467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mvalue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483" y="258778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808" y="306956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mtype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483" y="371056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048" y="4192347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483" y="483334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688" y="53151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shared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37237" y="285135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2562" y="76691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13936" y="2939808"/>
            <a:ext cx="94179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FIELD_MASK(shift,bits)           (((1 &lt;&lt; (bits))-1) &lt;&lt; (shift))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MUTEX_SHARED_SHIFT    13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MUTEX_SHARED_MASK     FIELD_MASK(MUTEX_SHARED_SHIFT,1)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MUTEX_SHARED_MASK -&gt; FIELD_MASK(13, 1)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-&gt; 10 0000 0000 0000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shared = (mvalue &amp; MUTEX_SHARED_MASK);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33766" y="1103706"/>
            <a:ext cx="8302191" cy="1312653"/>
            <a:chOff x="2233766" y="1103706"/>
            <a:chExt cx="8302191" cy="1312653"/>
          </a:xfrm>
        </p:grpSpPr>
        <p:sp>
          <p:nvSpPr>
            <p:cNvPr id="2" name="직사각형 1"/>
            <p:cNvSpPr/>
            <p:nvPr/>
          </p:nvSpPr>
          <p:spPr>
            <a:xfrm>
              <a:off x="2233766" y="1474815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88559" y="1474813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43352" y="1474811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98145" y="1474809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52938" y="1474807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507731" y="1474805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62524" y="1474803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17317" y="1474801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321433" y="1477109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576226" y="1477107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831019" y="1477105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085812" y="1477103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340605" y="1477101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95398" y="1477099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850191" y="1477097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104984" y="1477095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09100" y="1479403"/>
              <a:ext cx="255639" cy="5702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63893" y="1479401"/>
              <a:ext cx="255639" cy="5702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918686" y="1479399"/>
              <a:ext cx="255639" cy="57027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173479" y="1479397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428272" y="1479395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683065" y="1479393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37858" y="1479391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192651" y="1479389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496767" y="1481697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751560" y="1481695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006353" y="1481693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261146" y="1481691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515939" y="1481689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770732" y="1481687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0025525" y="1481685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0280318" y="1481683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03884" y="201624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type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549747" y="110370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shared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019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0"/>
            <a:ext cx="11854527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FIELD_TO_BITS(val,shift,bits)    (((val) &amp; ((1 &lt;&lt; (bits))-1)) &lt;&lt; (shift))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MUTEX_TYPE_SHIFT      14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MUTEX_TYPE_LEN        2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MUTEX_TYPE_MASK       FIELD_MASK(MUTEX_TYPE_SHIFT,MUTEX_TYPE_LEN)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MUTEX_TYPE_NORMAL          0  /* Must be 0 to match __PTHREAD_MUTEX_INIT_VALUE */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MUTEX_TYPE_RECURSIVE       1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MUTEX_TYPE_ERRORCHECK      2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MUTEX_TYPE_TO_BITS(t)       FIELD_TO_BITS(t, MUTEX_TYPE_SHIFT, MUTEX_TYPE_LEN)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MUTEX_TYPE_BITS_NORMAL      MUTEX_TYPE_TO_BITS(MUTEX_TYPE_NORMAL)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-------------------------------------------------------------------------------------------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MUTEX_TYPE_BITS_NORMAL -&gt;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MUTEX_TYPE_TO_BITS(MUTEX_TYPE_NORMAL) -&gt; MUTEX_TYPE_TO_BITS(0)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FIELD_TO_BITS(0, MUTEX_TYPE_SHIFT, MUTEX_TYPE_LEN) -&gt; FIELD_TO_BITS(0, 14, 2)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(((0) &amp; ((1 &lt;&lt; (2))-1)) &lt;&lt; (14)) -&gt;((0 &amp; ((1 &lt;&lt; 2) - 1) &lt;&lt; 14)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((0 &amp; (100 - 1)) &lt;&lt; 14  -&gt; 0 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MUTEX_TYPE_BITS_NORMAL =&gt; 0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53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275" y="447675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_normal_lock(mutex, shared);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275" y="857617"/>
            <a:ext cx="1159804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FIELD_TO_BITS(val,shift,bits)    (((val) &amp; ((1 &lt;&lt; (bits))-1)) &lt;&lt; (shift))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MUTEX_STATE_SHIFT      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MUTEX_STATE_LEN        2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MUTEX_STATE_UNLOCKED            0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MUTEX_STATE_LOCKED_UNCONTENDED  1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MUTEX_STATE_LOCKED_CONTENDED    2  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MUTEX_STATE_TO_BITS(v)      FIELD_TO_BITS(v, MUTEX_STATE_SHIFT, MUTEX_STATE_LEN)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MUTEX_STATE_BITS_UNLOCKED            MUTEX_STATE_TO_BITS(MUTEX_STATE_UNLOCKED)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MUTEX_STATE_BITS_UNLOCKED -&gt;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MUTEX_STATE_TO_BITS(0) -&gt; FIELD_TO_BITS(0, 0, 2)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(((0) &amp; ((1 &lt;&lt; (2))-1)) &lt;&lt; (0)) -&gt; 0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6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418" y="341644"/>
            <a:ext cx="11726287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FIELD_TO_BITS(val,shift,bits)    (((val) &amp; ((1 &lt;&lt; (bits))-1)) &lt;&lt; (shift))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MUTEX_STATE_SHIFT      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MUTEX_STATE_LEN        2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MUTEX_STATE_UNLOCKED            0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MUTEX_STATE_LOCKED_UNCONTENDED  1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MUTEX_STATE_LOCKED_CONTENDED    2  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MUTEX_STATE_TO_BITS(v)      FIELD_TO_BITS(v, MUTEX_STATE_SHIFT, MUTEX_STATE_LEN)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MUTEX_STATE_BITS_LOCKED_UNCONTENDED  MUTEX_STATE_TO_BITS(MUTEX_STATE_LOCKED_UNCON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TENDED)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MUTEX_STATE_BITS_LOCKED_UNCONTENDED -&gt;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MUTEX_STATE_TO_BITS(1) -&gt;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FIELD_TO_BITS(1, 0, 2) -&gt; (((1) &amp; ((1 &lt;&lt; (2))-1)) &lt;&lt; (0)) -&gt; ((1) &amp; ((1 &lt;&lt; (2))-1))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 &amp; (100)-1)) -&gt; 1 &amp; 011 = 001 &amp; 011 -&gt; 1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649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2746" y="1127697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2193" y="1619708"/>
            <a:ext cx="92897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최초 뮤텍스가 락을 획득하지 않은 경우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(__bionic_cmpxchg(unlocked, locked_uncontended, &amp;mutex-&gt;value) != 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코드는 수행되지 않습니다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5283" y="518097"/>
            <a:ext cx="1720645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311" y="121959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unlocked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2746" y="2917168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5283" y="2307568"/>
            <a:ext cx="1720645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40890" y="300906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locked_uncontended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27870" y="393290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03195" y="87507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586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064" y="331596"/>
            <a:ext cx="3903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pthread_mutex_unlock(&amp;mutex);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483" y="146500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688" y="19467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mvalue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483" y="258778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808" y="306956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mtype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483" y="371056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048" y="4192347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483" y="483334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688" y="53151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shared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263911" y="140535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8704" y="1405351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73497" y="1405349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028290" y="1405347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83083" y="140534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537876" y="140534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792669" y="1405341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47462" y="1405339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351578" y="1407647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06371" y="140764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61164" y="140764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15957" y="1407641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370750" y="1407639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625543" y="1407637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880336" y="140763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35129" y="140763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439245" y="1409941"/>
            <a:ext cx="255639" cy="5702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694038" y="1409939"/>
            <a:ext cx="255639" cy="5702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48831" y="1409937"/>
            <a:ext cx="255639" cy="5702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203624" y="140993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458417" y="140993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713210" y="1409931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968003" y="1409929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222796" y="1409927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526912" y="141223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781705" y="141223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036498" y="1412231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291291" y="1412229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546084" y="1412227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800877" y="141222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055670" y="1412223"/>
            <a:ext cx="255639" cy="5702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310463" y="1412221"/>
            <a:ext cx="255639" cy="5702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34029" y="194678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579892" y="103424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shared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4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632" y="324465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Main Thread vs Worker Thread 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632" y="1189703"/>
            <a:ext cx="64684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worker thread: pthreac_create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함수로부터 시작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main thread: __start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50" y="2983497"/>
            <a:ext cx="1436253" cy="1130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20" y="4114207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a.c</a:t>
            </a:r>
          </a:p>
          <a:p>
            <a:pPr algn="ctr"/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코드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소스 코드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ctr"/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93678" y="2983497"/>
            <a:ext cx="1436253" cy="1130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2348" y="4114207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a.i</a:t>
            </a:r>
          </a:p>
          <a:p>
            <a:pPr algn="ctr"/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코드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소스 코드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ctr"/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</a:t>
            </a:r>
          </a:p>
        </p:txBody>
      </p:sp>
      <p:cxnSp>
        <p:nvCxnSpPr>
          <p:cNvPr id="11" name="직선 화살표 연결선 10"/>
          <p:cNvCxnSpPr>
            <a:stCxn id="6" idx="3"/>
            <a:endCxn id="8" idx="1"/>
          </p:cNvCxnSpPr>
          <p:nvPr/>
        </p:nvCxnSpPr>
        <p:spPr>
          <a:xfrm>
            <a:off x="2541703" y="3548852"/>
            <a:ext cx="23519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73347" y="3175279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cpp(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전처리기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70098" y="352231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gcc -E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30298" y="2983497"/>
            <a:ext cx="1436253" cy="1130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</a:t>
            </a:r>
          </a:p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push</a:t>
            </a:r>
          </a:p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mov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8968" y="4114207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a.s(a.asm)</a:t>
            </a:r>
          </a:p>
          <a:p>
            <a:pPr algn="ctr"/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코드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소스 코드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ctr"/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</a:t>
            </a:r>
          </a:p>
        </p:txBody>
      </p:sp>
      <p:cxnSp>
        <p:nvCxnSpPr>
          <p:cNvPr id="17" name="직선 화살표 연결선 16"/>
          <p:cNvCxnSpPr>
            <a:stCxn id="8" idx="3"/>
            <a:endCxn id="15" idx="1"/>
          </p:cNvCxnSpPr>
          <p:nvPr/>
        </p:nvCxnSpPr>
        <p:spPr>
          <a:xfrm>
            <a:off x="6329931" y="3548852"/>
            <a:ext cx="21003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98472" y="31129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06236" y="346924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gcc -S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80345" y="5457693"/>
            <a:ext cx="1436253" cy="1130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010101010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0817" y="6588403"/>
            <a:ext cx="1595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a.o(a.obj)</a:t>
            </a:r>
          </a:p>
          <a:p>
            <a:pPr algn="ctr"/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목적파일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ctr"/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기계어 코드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73109" y="55858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어셈블러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80873" y="59421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gcc -c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9" name="꺾인 연결선 28"/>
          <p:cNvCxnSpPr>
            <a:stCxn id="15" idx="2"/>
            <a:endCxn id="24" idx="3"/>
          </p:cNvCxnSpPr>
          <p:nvPr/>
        </p:nvCxnSpPr>
        <p:spPr>
          <a:xfrm rot="5400000">
            <a:off x="7378092" y="4252714"/>
            <a:ext cx="1908841" cy="16318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541703" y="5469159"/>
            <a:ext cx="1436253" cy="1130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010101010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98055" y="6599869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a.out(a.exe)</a:t>
            </a:r>
          </a:p>
          <a:p>
            <a:pPr algn="ctr"/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실행파일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ctr"/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기계어 코드</a:t>
            </a:r>
          </a:p>
        </p:txBody>
      </p:sp>
      <p:cxnSp>
        <p:nvCxnSpPr>
          <p:cNvPr id="36" name="직선 화살표 연결선 35"/>
          <p:cNvCxnSpPr>
            <a:stCxn id="24" idx="1"/>
            <a:endCxn id="33" idx="3"/>
          </p:cNvCxnSpPr>
          <p:nvPr/>
        </p:nvCxnSpPr>
        <p:spPr>
          <a:xfrm flipH="1">
            <a:off x="3977956" y="6023048"/>
            <a:ext cx="2102389" cy="11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34466" y="56344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2230" y="5990712"/>
            <a:ext cx="1338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gcc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스타트업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추가</a:t>
            </a:r>
          </a:p>
        </p:txBody>
      </p:sp>
    </p:spTree>
    <p:extLst>
      <p:ext uri="{BB962C8B-B14F-4D97-AF65-F5344CB8AC3E}">
        <p14:creationId xmlns:p14="http://schemas.microsoft.com/office/powerpoint/2010/main" val="1320294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477" y="245806"/>
            <a:ext cx="112133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_normal_unlock(mutex, shared);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if(__bionic_atomic_dec(&amp;mutex-&gt;value) != (shared|MUTEX_STATE_BITS_LOCKED_UNCONTENDED))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코드를 수행되지 않음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50657" y="422788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5982" y="904568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580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948" y="1193113"/>
            <a:ext cx="3647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pthread_mutex_lock(&amp;mutex);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87844" y="449164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3169" y="93094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37804" y="2022522"/>
            <a:ext cx="3647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pthread_mutex_lock(&amp;mutex);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1567" y="3420127"/>
            <a:ext cx="993092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(__bionic_cmpxchg(unlocked, locked_uncontended, &amp;mutex-&gt;value) != 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const int locked_contended = shared | MUTEX_STATE_BITS_LOCKED_CONTENDED;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while (__bionic_swap(locked_contended, &amp;mutex-&gt;value) != unlocked)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__futex_wait_ex(&amp;mutex-&gt;value, shared, locked_contended, NULL);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20" y="1946743"/>
            <a:ext cx="56477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(__bionic_cmpxchg(unlocked, locked_uncontended, &amp;mutex-&gt;value) != 0)</a:t>
            </a:r>
          </a:p>
          <a:p>
            <a:r>
              <a:rPr lang="en-US" altLang="ko-KR" sz="12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12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</p:txBody>
      </p:sp>
      <p:cxnSp>
        <p:nvCxnSpPr>
          <p:cNvPr id="12" name="직선 화살표 연결선 11"/>
          <p:cNvCxnSpPr>
            <a:stCxn id="5" idx="2"/>
            <a:endCxn id="10" idx="0"/>
          </p:cNvCxnSpPr>
          <p:nvPr/>
        </p:nvCxnSpPr>
        <p:spPr>
          <a:xfrm>
            <a:off x="2212524" y="1593223"/>
            <a:ext cx="676146" cy="353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2"/>
            <a:endCxn id="9" idx="0"/>
          </p:cNvCxnSpPr>
          <p:nvPr/>
        </p:nvCxnSpPr>
        <p:spPr>
          <a:xfrm flipH="1">
            <a:off x="6937029" y="2422632"/>
            <a:ext cx="2924351" cy="997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1305" y="6189785"/>
            <a:ext cx="7494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locked_contended: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락을 획득하기 위해서 대기하고 있는 상태</a:t>
            </a:r>
          </a:p>
        </p:txBody>
      </p:sp>
    </p:spTree>
    <p:extLst>
      <p:ext uri="{BB962C8B-B14F-4D97-AF65-F5344CB8AC3E}">
        <p14:creationId xmlns:p14="http://schemas.microsoft.com/office/powerpoint/2010/main" val="1515790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15" y="321547"/>
            <a:ext cx="69813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Thread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구현부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/root/android-google/system/core/libutils/Threads.cpp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16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968" y="285140"/>
            <a:ext cx="1172628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 포인터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객체가 임의의 포인터 역할을 하는 것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 포인터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 포인터는 진짜 포인터가 아닌 객체이므로 사용자가 객체의 생성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복사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대입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소멸의 과정을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제어할 수 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소멸자를 사용한 메모리 삭제</a:t>
            </a:r>
          </a:p>
        </p:txBody>
      </p:sp>
    </p:spTree>
    <p:extLst>
      <p:ext uri="{BB962C8B-B14F-4D97-AF65-F5344CB8AC3E}">
        <p14:creationId xmlns:p14="http://schemas.microsoft.com/office/powerpoint/2010/main" val="21221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60" y="341644"/>
            <a:ext cx="3903633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a.c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SQR(x)      ((x)*(x))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n = SQR(2);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4662434" y="1037973"/>
            <a:ext cx="2009671" cy="854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2967" y="411982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gcc -E a.c -o a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.i</a:t>
            </a:r>
            <a:endParaRPr lang="ko-KR" altLang="en-US" sz="20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0279" y="341643"/>
            <a:ext cx="383329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a.i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        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int n = ((2)*(2)); 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return 0;          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0279" y="4039437"/>
            <a:ext cx="3833295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a.s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.file   "a.c"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.text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.globl  main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.type   main, @function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main: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.LFB0: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.cfi_startproc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7666892" y="2441749"/>
            <a:ext cx="783772" cy="13263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50180" y="270483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gcc -S a.c</a:t>
            </a:r>
            <a:endParaRPr lang="ko-KR" altLang="en-US" sz="20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8189" y="4039437"/>
            <a:ext cx="383329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14000000 00000000</a:t>
            </a:r>
          </a:p>
          <a:p>
            <a:r>
              <a:rPr lang="pl-PL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1b0c0708 90010000</a:t>
            </a:r>
          </a:p>
          <a:p>
            <a:r>
              <a:rPr lang="pl-PL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00000000 12000000</a:t>
            </a:r>
          </a:p>
          <a:p>
            <a:r>
              <a:rPr lang="pl-PL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064d0c07 08000000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5315578" y="4211780"/>
            <a:ext cx="1557495" cy="978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05037" y="536287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gcc -c a.s</a:t>
            </a:r>
            <a:endParaRPr lang="ko-KR" altLang="en-US" sz="20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97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919" y="261257"/>
            <a:ext cx="800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/root/android-google/bionic/libc/arch-arm64/bionic/crtbegin.c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305" y="994787"/>
            <a:ext cx="6981398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__LIBC_HIDDEN__ void do_arm64_start(void* raw_args)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structors_array_t array;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array.preinit_array = &amp;__PREINIT_ARRAY__;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array.init_array = &amp;__INIT_ARRAY__;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array.fini_array = &amp;__FINI_ARRAY__;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__libc_init(raw_args, NULL,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&amp;main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&amp;array);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__asm__ (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       .text                      \n"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       .align  2                  \n"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       .global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_start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\n"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       .hidden _start             \n"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       .type   _start, %function  \n"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"_start:                            \n"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       add     x0, sp, xzr        \n"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       b     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do_arm64_start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\n"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       .size   _start, .-_start   \n"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15" y="341644"/>
            <a:ext cx="82638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__libc_init(raw_args, NULL, &amp;main, &amp;array);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/root/android-google/bionic/libc/bionic/libc_init_static.cpp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__libc_init_tls(args);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4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4739" y="1165608"/>
            <a:ext cx="4801314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flag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sum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void* thread_func(void* arg)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i;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for(i = 0; i &lt; 100000000; i++)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while(flag);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flag = 1;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++sum;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flag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NULL;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0686" y="1165607"/>
            <a:ext cx="4801314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flag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sum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void* thread_func(void* arg)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i;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for(i = 0; i &lt; 100000000; i++)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while(flag);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flag = 1;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++sum;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flag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NULL;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1075175" y="4009287"/>
            <a:ext cx="904351" cy="6531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7390686" y="3506875"/>
            <a:ext cx="904351" cy="6531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44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3675" y="1225898"/>
            <a:ext cx="4801314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lock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sum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void* thread_func(void* arg)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i;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for(i = 0; i &lt; 100000000; i++)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spin_lock(&amp;lock);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++sum;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spin_unlock(&amp;lock);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NULL;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3653" y="1225898"/>
            <a:ext cx="4801314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lock = 1;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sum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void* thread_func(void* arg)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i;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for(i = 0; i &lt; 100000000; i++)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spin_lock(&amp;lock);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++sum;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spin_unlock(&amp;lock);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NULL;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854110" y="3175281"/>
            <a:ext cx="944545" cy="6933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064" y="143449"/>
            <a:ext cx="11213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spin_lock(int* lock) { while(__bionic_cmpxchg(0, 1, lock)); }	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busy wating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spin_unlock(int* lock) { __bionic_atomic_dec(lock); 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7104185" y="2682911"/>
            <a:ext cx="944545" cy="6933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66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2756" y="1155561"/>
            <a:ext cx="4801314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lock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sum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void* thread_func(void* arg)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i;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for(i = 0; i &lt; 100000000; i++)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spin_lock(&amp;lock);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++sum;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sleep(60);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spin_unlock(&amp;lock);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NULL;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3266" y="1155560"/>
            <a:ext cx="4801314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lock = 1;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sum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void* thread_func(void* arg)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i;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for(i = 0; i &lt; 100000000; i++)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spin_lock(&amp;lock);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++sum;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sleep(60);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spin_unlock(&amp;lock);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NULL;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176" y="33159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실행하세요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643095" y="3185329"/>
            <a:ext cx="944545" cy="6933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6913266" y="2563034"/>
            <a:ext cx="944545" cy="6933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84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129" y="304800"/>
            <a:ext cx="89050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futex 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/root/android-google/bionic/libc/kernel/uapi/asm-x86/asm/unistd_64.h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__NR_futex 202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38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00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1717</Words>
  <Application>Microsoft Office PowerPoint</Application>
  <PresentationFormat>와이드스크린</PresentationFormat>
  <Paragraphs>407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24</cp:revision>
  <dcterms:created xsi:type="dcterms:W3CDTF">2015-06-10T00:14:57Z</dcterms:created>
  <dcterms:modified xsi:type="dcterms:W3CDTF">2015-06-10T08:46:51Z</dcterms:modified>
</cp:coreProperties>
</file>