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2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6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77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72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80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351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09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8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2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9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7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1267097"/>
            <a:ext cx="6815669" cy="2119567"/>
          </a:xfrm>
        </p:spPr>
        <p:txBody>
          <a:bodyPr>
            <a:noAutofit/>
          </a:bodyPr>
          <a:lstStyle/>
          <a:p>
            <a:r>
              <a:rPr lang="ru-RU" sz="4000" dirty="0" smtClean="0"/>
              <a:t>Моделирование пространственных эволюционных игр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1449" y="3657600"/>
            <a:ext cx="8166411" cy="1841863"/>
          </a:xfrm>
        </p:spPr>
        <p:txBody>
          <a:bodyPr>
            <a:no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МСУ161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Колотев С.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Щур Л.Н.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5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6588" y="603309"/>
            <a:ext cx="9601196" cy="1303867"/>
          </a:xfrm>
        </p:spPr>
        <p:txBody>
          <a:bodyPr/>
          <a:lstStyle/>
          <a:p>
            <a:r>
              <a:rPr lang="ru-RU" dirty="0" smtClean="0"/>
              <a:t>Дилемма узника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84622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Квадратная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решетка с периодическими граничными условиями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– C 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кооператоров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соседей + игра сам с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 раундов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дохода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R=1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P=0,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Новое состояние – состояние соседней клетки с максимальным доходом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339" y="677202"/>
            <a:ext cx="9601196" cy="1303867"/>
          </a:xfrm>
        </p:spPr>
        <p:txBody>
          <a:bodyPr/>
          <a:lstStyle/>
          <a:p>
            <a:r>
              <a:rPr lang="ru-RU" dirty="0" smtClean="0"/>
              <a:t>Периметр протекающего кластера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47" y="1185445"/>
            <a:ext cx="7169936" cy="5377452"/>
          </a:xfrm>
        </p:spPr>
      </p:pic>
    </p:spTree>
    <p:extLst>
      <p:ext uri="{BB962C8B-B14F-4D97-AF65-F5344CB8AC3E}">
        <p14:creationId xmlns:p14="http://schemas.microsoft.com/office/powerpoint/2010/main" val="79786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340" y="603308"/>
            <a:ext cx="9601196" cy="1303867"/>
          </a:xfrm>
        </p:spPr>
        <p:txBody>
          <a:bodyPr/>
          <a:lstStyle/>
          <a:p>
            <a:r>
              <a:rPr lang="ru-RU" dirty="0" smtClean="0"/>
              <a:t>Слева от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40" y="1567540"/>
            <a:ext cx="6258500" cy="4693875"/>
          </a:xfrm>
        </p:spPr>
      </p:pic>
    </p:spTree>
    <p:extLst>
      <p:ext uri="{BB962C8B-B14F-4D97-AF65-F5344CB8AC3E}">
        <p14:creationId xmlns:p14="http://schemas.microsoft.com/office/powerpoint/2010/main" val="249964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629435"/>
            <a:ext cx="9601196" cy="1303867"/>
          </a:xfrm>
        </p:spPr>
        <p:txBody>
          <a:bodyPr/>
          <a:lstStyle/>
          <a:p>
            <a:r>
              <a:rPr lang="ru-RU" dirty="0" smtClean="0"/>
              <a:t>Вблизи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606731"/>
            <a:ext cx="6320245" cy="4740185"/>
          </a:xfrm>
        </p:spPr>
      </p:pic>
    </p:spTree>
    <p:extLst>
      <p:ext uri="{BB962C8B-B14F-4D97-AF65-F5344CB8AC3E}">
        <p14:creationId xmlns:p14="http://schemas.microsoft.com/office/powerpoint/2010/main" val="339754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629435"/>
            <a:ext cx="9601196" cy="1303867"/>
          </a:xfrm>
        </p:spPr>
        <p:txBody>
          <a:bodyPr/>
          <a:lstStyle/>
          <a:p>
            <a:r>
              <a:rPr lang="ru-RU" dirty="0" smtClean="0"/>
              <a:t>Справа от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634065"/>
            <a:ext cx="6283173" cy="4712380"/>
          </a:xfrm>
        </p:spPr>
      </p:pic>
    </p:spTree>
    <p:extLst>
      <p:ext uri="{BB962C8B-B14F-4D97-AF65-F5344CB8AC3E}">
        <p14:creationId xmlns:p14="http://schemas.microsoft.com/office/powerpoint/2010/main" val="2802179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70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Натуральные материалы</vt:lpstr>
      <vt:lpstr>Моделирование пространственных эволюционных игр</vt:lpstr>
      <vt:lpstr>Дилемма узника</vt:lpstr>
      <vt:lpstr>Периметр протекающего кластера</vt:lpstr>
      <vt:lpstr>Слева от точки</vt:lpstr>
      <vt:lpstr>Вблизи точки</vt:lpstr>
      <vt:lpstr>Справа от точки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пространственных эволюционных игр</dc:title>
  <dc:creator>Колотев Сергей</dc:creator>
  <cp:lastModifiedBy>Колотев Сергей</cp:lastModifiedBy>
  <cp:revision>4</cp:revision>
  <dcterms:created xsi:type="dcterms:W3CDTF">2017-05-16T18:49:32Z</dcterms:created>
  <dcterms:modified xsi:type="dcterms:W3CDTF">2017-05-16T19:31:46Z</dcterms:modified>
</cp:coreProperties>
</file>