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03311"/>
            <a:ext cx="9601196" cy="1303867"/>
          </a:xfrm>
        </p:spPr>
        <p:txBody>
          <a:bodyPr/>
          <a:lstStyle/>
          <a:p>
            <a:r>
              <a:rPr lang="ru-RU" dirty="0" smtClean="0"/>
              <a:t>Фазовый переход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2" y="1502229"/>
            <a:ext cx="6422996" cy="4817247"/>
          </a:xfrm>
        </p:spPr>
      </p:pic>
    </p:spTree>
    <p:extLst>
      <p:ext uri="{BB962C8B-B14F-4D97-AF65-F5344CB8AC3E}">
        <p14:creationId xmlns:p14="http://schemas.microsoft.com/office/powerpoint/2010/main" val="304521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 smtClean="0"/>
                  <a:t>0.381545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1.99571736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+ 4.51916773</a:t>
                </a:r>
                <a:endParaRPr lang="ru-RU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blipFill>
                <a:blip r:embed="rId3"/>
                <a:stretch>
                  <a:fillRect l="-3807" t="-23529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0.38763412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2.00423884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+ 0.00725958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4000" r="-3660" b="-5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07977" y="299139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T=1.799999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0.24484482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1.99948763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+ 0.70602179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3529" r="-3221" b="-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T=1.85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84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Фазовый переход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7</cp:revision>
  <dcterms:created xsi:type="dcterms:W3CDTF">2017-05-16T18:49:32Z</dcterms:created>
  <dcterms:modified xsi:type="dcterms:W3CDTF">2017-05-16T19:59:16Z</dcterms:modified>
</cp:coreProperties>
</file>