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63" r:id="rId4"/>
    <p:sldId id="264" r:id="rId5"/>
    <p:sldId id="265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6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7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7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8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5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267097"/>
            <a:ext cx="6815669" cy="2119567"/>
          </a:xfrm>
        </p:spPr>
        <p:txBody>
          <a:bodyPr>
            <a:noAutofit/>
          </a:bodyPr>
          <a:lstStyle/>
          <a:p>
            <a:r>
              <a:rPr lang="ru-RU" sz="4000" dirty="0" smtClean="0"/>
              <a:t>Моделирование пространственных эволюционных игр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449" y="3657600"/>
            <a:ext cx="8166411" cy="1841863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МСУ161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Колотев С.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Щур Л.Н.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Справа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34065"/>
            <a:ext cx="6283173" cy="47123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0.24484482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1.99948763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+ 0.70602179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3529" r="-3221" b="-50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T=1.85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021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6588" y="603309"/>
            <a:ext cx="9601196" cy="1303867"/>
          </a:xfrm>
        </p:spPr>
        <p:txBody>
          <a:bodyPr/>
          <a:lstStyle/>
          <a:p>
            <a:r>
              <a:rPr lang="ru-RU" dirty="0" smtClean="0"/>
              <a:t>Дилемма узника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84622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Квадратная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решетка с периодическими граничными условиями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– C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кооператоров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 + игра сам с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раундов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дохода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P=0,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Новое состояние – состояние соседней клетки с максимальным доходом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97211"/>
              </p:ext>
            </p:extLst>
          </p:nvPr>
        </p:nvGraphicFramePr>
        <p:xfrm>
          <a:off x="6949439" y="2992601"/>
          <a:ext cx="2897052" cy="141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84">
                  <a:extLst>
                    <a:ext uri="{9D8B030D-6E8A-4147-A177-3AD203B41FA5}">
                      <a16:colId xmlns:a16="http://schemas.microsoft.com/office/drawing/2014/main" val="4152604360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2844460258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4099931182"/>
                    </a:ext>
                  </a:extLst>
                </a:gridCol>
              </a:tblGrid>
              <a:tr h="465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01129"/>
                  </a:ext>
                </a:extLst>
              </a:tr>
              <a:tr h="48687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54971"/>
                  </a:ext>
                </a:extLst>
              </a:tr>
              <a:tr h="4655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(T, 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6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2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+eSD3e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6760" y="600892"/>
            <a:ext cx="7582635" cy="5686296"/>
          </a:xfrm>
        </p:spPr>
      </p:pic>
    </p:spTree>
    <p:extLst>
      <p:ext uri="{BB962C8B-B14F-4D97-AF65-F5344CB8AC3E}">
        <p14:creationId xmlns:p14="http://schemas.microsoft.com/office/powerpoint/2010/main" val="20563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IURxnp_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38252" y="628199"/>
            <a:ext cx="7153796" cy="5364705"/>
          </a:xfrm>
        </p:spPr>
      </p:pic>
    </p:spTree>
    <p:extLst>
      <p:ext uri="{BB962C8B-B14F-4D97-AF65-F5344CB8AC3E}">
        <p14:creationId xmlns:p14="http://schemas.microsoft.com/office/powerpoint/2010/main" val="29441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z8HtfF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5999" y="606940"/>
            <a:ext cx="7408596" cy="5555782"/>
          </a:xfrm>
        </p:spPr>
      </p:pic>
    </p:spTree>
    <p:extLst>
      <p:ext uri="{BB962C8B-B14F-4D97-AF65-F5344CB8AC3E}">
        <p14:creationId xmlns:p14="http://schemas.microsoft.com/office/powerpoint/2010/main" val="343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03311"/>
            <a:ext cx="9601196" cy="1303867"/>
          </a:xfrm>
        </p:spPr>
        <p:txBody>
          <a:bodyPr/>
          <a:lstStyle/>
          <a:p>
            <a:r>
              <a:rPr lang="ru-RU" dirty="0" smtClean="0"/>
              <a:t>Фазовый переход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02" y="1502229"/>
            <a:ext cx="6422996" cy="4817247"/>
          </a:xfrm>
        </p:spPr>
      </p:pic>
    </p:spTree>
    <p:extLst>
      <p:ext uri="{BB962C8B-B14F-4D97-AF65-F5344CB8AC3E}">
        <p14:creationId xmlns:p14="http://schemas.microsoft.com/office/powerpoint/2010/main" val="30452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39" y="677202"/>
            <a:ext cx="9601196" cy="1303867"/>
          </a:xfrm>
        </p:spPr>
        <p:txBody>
          <a:bodyPr/>
          <a:lstStyle/>
          <a:p>
            <a:r>
              <a:rPr lang="ru-RU" dirty="0" smtClean="0"/>
              <a:t>Периметр протекающего кластера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7" y="1185445"/>
            <a:ext cx="7169936" cy="5377452"/>
          </a:xfrm>
        </p:spPr>
      </p:pic>
    </p:spTree>
    <p:extLst>
      <p:ext uri="{BB962C8B-B14F-4D97-AF65-F5344CB8AC3E}">
        <p14:creationId xmlns:p14="http://schemas.microsoft.com/office/powerpoint/2010/main" val="7978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40" y="603308"/>
            <a:ext cx="9601196" cy="1303867"/>
          </a:xfrm>
        </p:spPr>
        <p:txBody>
          <a:bodyPr/>
          <a:lstStyle/>
          <a:p>
            <a:r>
              <a:rPr lang="ru-RU" dirty="0" smtClean="0"/>
              <a:t>Слева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40" y="1567540"/>
            <a:ext cx="6258500" cy="46938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 smtClean="0"/>
                  <a:t>0.381545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1.99571736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+ 4.51916773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blipFill>
                <a:blip r:embed="rId3"/>
                <a:stretch>
                  <a:fillRect l="-3807" t="-23529" b="-49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964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Вблизи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06731"/>
            <a:ext cx="6320245" cy="47401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0.38763412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2.00423884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+ 0.00725958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4000" r="-3660" b="-5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07977" y="299139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T=1.799999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754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222</TotalTime>
  <Words>108</Words>
  <Application>Microsoft Office PowerPoint</Application>
  <PresentationFormat>Широкоэкранный</PresentationFormat>
  <Paragraphs>34</Paragraphs>
  <Slides>10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Garamond</vt:lpstr>
      <vt:lpstr>Times New Roman</vt:lpstr>
      <vt:lpstr>Натуральные материалы</vt:lpstr>
      <vt:lpstr>Моделирование пространственных эволюционных игр</vt:lpstr>
      <vt:lpstr>Дилемма узника</vt:lpstr>
      <vt:lpstr>Презентация PowerPoint</vt:lpstr>
      <vt:lpstr>Презентация PowerPoint</vt:lpstr>
      <vt:lpstr>Презентация PowerPoint</vt:lpstr>
      <vt:lpstr>Фазовый переход</vt:lpstr>
      <vt:lpstr>Периметр протекающего кластера</vt:lpstr>
      <vt:lpstr>Слева от точки</vt:lpstr>
      <vt:lpstr>Вблизи точки</vt:lpstr>
      <vt:lpstr>Справа от точки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пространственных эволюционных игр</dc:title>
  <dc:creator>Колотев Сергей</dc:creator>
  <cp:lastModifiedBy>Колотев Сергей</cp:lastModifiedBy>
  <cp:revision>10</cp:revision>
  <dcterms:created xsi:type="dcterms:W3CDTF">2017-05-16T18:49:32Z</dcterms:created>
  <dcterms:modified xsi:type="dcterms:W3CDTF">2017-05-17T09:14:35Z</dcterms:modified>
</cp:coreProperties>
</file>