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4799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01" autoAdjust="0"/>
  </p:normalViewPr>
  <p:slideViewPr>
    <p:cSldViewPr snapToGrid="0">
      <p:cViewPr>
        <p:scale>
          <a:sx n="40" d="100"/>
          <a:sy n="40" d="100"/>
        </p:scale>
        <p:origin x="66" y="-8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9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9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5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8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55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6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74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ED94-6F1C-4956-B255-7EA324C10F9A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283-0FFD-409F-BC98-490CE0CA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ик 120"/>
          <p:cNvSpPr/>
          <p:nvPr/>
        </p:nvSpPr>
        <p:spPr>
          <a:xfrm>
            <a:off x="0" y="3729789"/>
            <a:ext cx="20962971" cy="239731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-19051" y="39996747"/>
            <a:ext cx="30272987" cy="490510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0" y="36674975"/>
            <a:ext cx="18225164" cy="332177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18253328" y="21024628"/>
            <a:ext cx="11986960" cy="1897211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-19051" y="21024628"/>
            <a:ext cx="18258730" cy="1565034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20962971" y="6127963"/>
            <a:ext cx="9290965" cy="1577001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-35421" y="6127103"/>
            <a:ext cx="20962972" cy="1577087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04323"/>
              </p:ext>
            </p:extLst>
          </p:nvPr>
        </p:nvGraphicFramePr>
        <p:xfrm>
          <a:off x="1252437" y="9728631"/>
          <a:ext cx="6675120" cy="336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415260436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844460258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4099931182"/>
                    </a:ext>
                  </a:extLst>
                </a:gridCol>
              </a:tblGrid>
              <a:tr h="67304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en-US" sz="2800" dirty="0" err="1" smtClean="0"/>
                        <a:t>ooperator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sz="4000" dirty="0" smtClean="0"/>
                        <a:t>efector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01129"/>
                  </a:ext>
                </a:extLst>
              </a:tr>
              <a:tr h="118469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sz="2800" dirty="0" smtClean="0"/>
                        <a:t>ooperator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54971"/>
                  </a:ext>
                </a:extLst>
              </a:tr>
              <a:tr h="118469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sz="4000" dirty="0" smtClean="0"/>
                        <a:t>efector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(T, 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637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6949" y="638174"/>
            <a:ext cx="2786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research critical parameters of Prisoner's Dilemma.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456" y="7396823"/>
            <a:ext cx="8005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PD model with two players.</a:t>
            </a:r>
          </a:p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parameter and maximum payoff from game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t="9731" r="18427" b="6229"/>
          <a:stretch/>
        </p:blipFill>
        <p:spPr>
          <a:xfrm>
            <a:off x="8629710" y="6789971"/>
            <a:ext cx="11723008" cy="115672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32" y="18343102"/>
            <a:ext cx="20472611" cy="25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 model with on square lattice with periodic boundary conditions.</a:t>
            </a: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player– cooperator, Red player– defector. Strategy of the player in the center of black square in the next round will be the strategy of a player in the black square with maximum payoff from games with their neighbors.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711" y="14154438"/>
            <a:ext cx="926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version with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each row 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lattice processed by a thread.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912604" y="16340518"/>
            <a:ext cx="11690769" cy="151250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8893553" y="16704654"/>
            <a:ext cx="11665668" cy="688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893553" y="17430326"/>
            <a:ext cx="1169076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12604" y="17075670"/>
            <a:ext cx="11690769" cy="676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42" idx="3"/>
          </p:cNvCxnSpPr>
          <p:nvPr/>
        </p:nvCxnSpPr>
        <p:spPr>
          <a:xfrm flipH="1" flipV="1">
            <a:off x="6559237" y="16112997"/>
            <a:ext cx="2334316" cy="500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41" idx="3"/>
          </p:cNvCxnSpPr>
          <p:nvPr/>
        </p:nvCxnSpPr>
        <p:spPr>
          <a:xfrm flipH="1" flipV="1">
            <a:off x="6545589" y="16700775"/>
            <a:ext cx="2347964" cy="276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43" idx="3"/>
          </p:cNvCxnSpPr>
          <p:nvPr/>
        </p:nvCxnSpPr>
        <p:spPr>
          <a:xfrm flipH="1" flipV="1">
            <a:off x="6545589" y="17302280"/>
            <a:ext cx="2347964" cy="128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44" idx="3"/>
          </p:cNvCxnSpPr>
          <p:nvPr/>
        </p:nvCxnSpPr>
        <p:spPr>
          <a:xfrm flipH="1">
            <a:off x="6545589" y="17754832"/>
            <a:ext cx="2347964" cy="148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76917" y="16423776"/>
            <a:ext cx="1468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90565" y="15835998"/>
            <a:ext cx="1468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76917" y="17025281"/>
            <a:ext cx="1468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76917" y="17626297"/>
            <a:ext cx="1468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80281" y="1401314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 rotWithShape="1">
          <a:blip r:embed="rId3"/>
          <a:srcRect l="3478" r="3281" b="10948"/>
          <a:stretch/>
        </p:blipFill>
        <p:spPr>
          <a:xfrm>
            <a:off x="21390438" y="7197681"/>
            <a:ext cx="8422384" cy="8480947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1" b="1333"/>
          <a:stretch/>
        </p:blipFill>
        <p:spPr>
          <a:xfrm>
            <a:off x="5888405" y="21961518"/>
            <a:ext cx="13062857" cy="9215729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9801" r="18432" b="6666"/>
          <a:stretch/>
        </p:blipFill>
        <p:spPr>
          <a:xfrm>
            <a:off x="18386850" y="22299179"/>
            <a:ext cx="11766885" cy="1155031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21127284" y="16237324"/>
            <a:ext cx="92827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L[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numeric array of clusters, where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cluster label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(number on a picture), and element of  the array, number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players = cluster size. Each check 2 neighbor player 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compare its label. If only one label – new player gets 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label, else cluster with larger label becomes a part of 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one 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 size add to less label cluster. And size of 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label is replaced by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label(it means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one cluster merge into another – red arrow on picture).</a:t>
            </a:r>
          </a:p>
          <a:p>
            <a:pPr algn="just"/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 rotWithShape="1">
          <a:blip r:embed="rId6"/>
          <a:srcRect t="1" b="1241"/>
          <a:stretch/>
        </p:blipFill>
        <p:spPr>
          <a:xfrm>
            <a:off x="18392513" y="33802784"/>
            <a:ext cx="5852397" cy="5168224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 rotWithShape="1">
          <a:blip r:embed="rId7"/>
          <a:srcRect l="3586"/>
          <a:stretch/>
        </p:blipFill>
        <p:spPr>
          <a:xfrm>
            <a:off x="148769" y="30727482"/>
            <a:ext cx="5780673" cy="5665733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442" y="30727482"/>
            <a:ext cx="5725880" cy="5665733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 rotWithShape="1">
          <a:blip r:embed="rId9"/>
          <a:srcRect b="2749"/>
          <a:stretch/>
        </p:blipFill>
        <p:spPr>
          <a:xfrm>
            <a:off x="11890816" y="30727482"/>
            <a:ext cx="6163665" cy="5567762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88443" y="22923715"/>
            <a:ext cx="569246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cooperators  ,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function of the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payoff 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sizes 20x20 (blue circles), 50x50 (green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100x100 (red squares). For clarity,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triangles are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 horizontally slightly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and squares 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shifted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right.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Рисунок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287" y="22971664"/>
            <a:ext cx="573027" cy="57302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266949" y="1925856"/>
            <a:ext cx="159582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S.Kolotev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L.Shchur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E.Burovsky</a:t>
            </a:r>
            <a:endParaRPr lang="en-US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is supported by the Russian Science Foundation (Project no.14-21-00158).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4442517" y="34236315"/>
                <a:ext cx="5617426" cy="416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Interface length as a function of L. Fit errors are shown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units of the last digit. For each value of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simulations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L from 10 to 200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fit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results with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517" y="34236315"/>
                <a:ext cx="5617426" cy="4162486"/>
              </a:xfrm>
              <a:prstGeom prst="rect">
                <a:avLst/>
              </a:prstGeom>
              <a:blipFill>
                <a:blip r:embed="rId11"/>
                <a:stretch>
                  <a:fillRect l="-3366" t="-2343" r="-32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165433" y="37091385"/>
            <a:ext cx="181863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described in this work let us calculate valuable characteristics of PD model.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them we revealed curios results for example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nterface length as function of L.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will be useful for further research of PD model.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99782" y="40091494"/>
            <a:ext cx="22157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Axelrod, W.D. Hamilton, The Evolution of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Science, 211(4489), 1390 (1981).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see, e.g., R. Axelrod, The Evolution of Cooperation,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Books, 2006, and references therein.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M.A. Nowak and R.M. May, Evolutionary games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chaos, Nature 359, 826 (1992).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M.A. Nowak and R.M. May, The spatial dilemmas 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Int. J.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Birurcation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Chaos 3(1),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35-78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(1993).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639815" y="6254659"/>
            <a:ext cx="713528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Hoshen-Kopelman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(HK76)</a:t>
            </a:r>
          </a:p>
          <a:p>
            <a:endParaRPr lang="ru-RU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99782" y="3901302"/>
            <a:ext cx="187775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 we describe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investigating critical properties of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Prisoner's Dilemma model. They include consistent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model, how it was parallelized,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Hoshen-Kopelman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calculation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computation of statistics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515</Words>
  <Application>Microsoft Office PowerPoint</Application>
  <PresentationFormat>Произвольный</PresentationFormat>
  <Paragraphs>45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Колотев Сергей</dc:creator>
  <cp:lastModifiedBy>Колотев Сергей</cp:lastModifiedBy>
  <cp:revision>38</cp:revision>
  <dcterms:created xsi:type="dcterms:W3CDTF">2017-10-07T10:52:33Z</dcterms:created>
  <dcterms:modified xsi:type="dcterms:W3CDTF">2017-10-11T12:11:20Z</dcterms:modified>
</cp:coreProperties>
</file>