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5" r:id="rId5"/>
    <p:sldId id="266" r:id="rId6"/>
    <p:sldId id="261" r:id="rId7"/>
    <p:sldId id="262" r:id="rId8"/>
    <p:sldId id="267" r:id="rId9"/>
    <p:sldId id="268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882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32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23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50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7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3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0070-D26B-4FEA-9797-8014D709425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A05CB9-049C-4746-A59D-5C7F261AB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EA9E-8582-4460-8C8A-A1F830F07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1916"/>
            <a:ext cx="7766936" cy="1646302"/>
          </a:xfrm>
        </p:spPr>
        <p:txBody>
          <a:bodyPr/>
          <a:lstStyle/>
          <a:p>
            <a:pPr algn="ctr"/>
            <a:r>
              <a:rPr lang="en-US" b="1" dirty="0"/>
              <a:t>Capstone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83113-194E-4974-B475-838480DBB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491" y="6099048"/>
            <a:ext cx="2900341" cy="6770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Dércio Torres </a:t>
            </a:r>
          </a:p>
          <a:p>
            <a:pPr algn="l"/>
            <a:r>
              <a:rPr lang="en-US" dirty="0"/>
              <a:t>September 19, 2018</a:t>
            </a:r>
          </a:p>
          <a:p>
            <a:endParaRPr lang="en-US" dirty="0"/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92671DE-6E57-4AEF-BC83-C2F03073E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22" y="2141361"/>
            <a:ext cx="4161226" cy="2531544"/>
          </a:xfrm>
          <a:prstGeom prst="rect">
            <a:avLst/>
          </a:prstGeom>
        </p:spPr>
      </p:pic>
      <p:pic>
        <p:nvPicPr>
          <p:cNvPr id="8194" name="Picture 2" descr="Image result for new england tech">
            <a:extLst>
              <a:ext uri="{FF2B5EF4-FFF2-40B4-BE49-F238E27FC236}">
                <a16:creationId xmlns:a16="http://schemas.microsoft.com/office/drawing/2014/main" id="{9BA50DAF-0EC0-4D7A-95FB-0A31DD7A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5" y="210313"/>
            <a:ext cx="1609344" cy="16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4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8DC8A15-3CD7-4422-8064-07D5B098C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214" y="5773414"/>
            <a:ext cx="1782786" cy="1084586"/>
          </a:xfrm>
          <a:prstGeom prst="rect">
            <a:avLst/>
          </a:prstGeom>
        </p:spPr>
      </p:pic>
      <p:pic>
        <p:nvPicPr>
          <p:cNvPr id="6146" name="Picture 2" descr="Image result for summary">
            <a:extLst>
              <a:ext uri="{FF2B5EF4-FFF2-40B4-BE49-F238E27FC236}">
                <a16:creationId xmlns:a16="http://schemas.microsoft.com/office/drawing/2014/main" id="{3322DDF0-8E20-43C4-9A6E-008258FC4B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5630">
            <a:off x="2005759" y="1849941"/>
            <a:ext cx="751190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3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2" name="Group 136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220" name="Picture 4" descr="Image result for Any questions ?">
            <a:extLst>
              <a:ext uri="{FF2B5EF4-FFF2-40B4-BE49-F238E27FC236}">
                <a16:creationId xmlns:a16="http://schemas.microsoft.com/office/drawing/2014/main" id="{9D69F209-3736-4AF6-93B6-EEB2864A24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028" y="1066377"/>
            <a:ext cx="5994044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4DCDDFD-BFA9-4996-869B-8A13D4877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214" y="5773414"/>
            <a:ext cx="1782786" cy="10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3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overview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Take it is a website that will help people find new homes for the stuff they don’t want anymore. This web site will help the users maintain the streets cleaner</a:t>
            </a:r>
          </a:p>
          <a:p>
            <a:pPr>
              <a:lnSpc>
                <a:spcPct val="150000"/>
              </a:lnSpc>
            </a:pPr>
            <a:r>
              <a:rPr lang="en-US" dirty="0"/>
              <a:t>Users can register themselves to the application and gain login access to donate button.</a:t>
            </a:r>
          </a:p>
          <a:p>
            <a:pPr>
              <a:lnSpc>
                <a:spcPct val="150000"/>
              </a:lnSpc>
            </a:pPr>
            <a:r>
              <a:rPr lang="en-US" dirty="0"/>
              <a:t>Allows unregister and register users to view the items</a:t>
            </a:r>
          </a:p>
          <a:p>
            <a:endParaRPr lang="en-US" dirty="0"/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7D86497-E1ED-4AAB-B843-F9B8FBA3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214" y="5773414"/>
            <a:ext cx="1782786" cy="10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Timeline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Week 1: </a:t>
            </a:r>
            <a:r>
              <a:rPr lang="en-US" dirty="0"/>
              <a:t>Worked on my proposal and prototype.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Week 2: </a:t>
            </a:r>
            <a:r>
              <a:rPr lang="en-US" dirty="0"/>
              <a:t>Started working on my database design and began writing my technical design document.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Week 3:</a:t>
            </a:r>
            <a:r>
              <a:rPr lang="en-US" dirty="0"/>
              <a:t> Finished technical design and had to do some modifications to my draft due to the feedback in the UI class</a:t>
            </a:r>
          </a:p>
          <a:p>
            <a:pPr>
              <a:lnSpc>
                <a:spcPct val="170000"/>
              </a:lnSpc>
            </a:pPr>
            <a:r>
              <a:rPr lang="en-US" b="1" dirty="0"/>
              <a:t>Week 4: </a:t>
            </a:r>
            <a:r>
              <a:rPr lang="en-US" dirty="0"/>
              <a:t>Started doing website grid, created my database.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Week 5: :</a:t>
            </a:r>
            <a:r>
              <a:rPr lang="en-US" dirty="0"/>
              <a:t> Began functionality coding (classes and </a:t>
            </a:r>
            <a:r>
              <a:rPr lang="en-US" dirty="0" err="1"/>
              <a:t>aspx</a:t>
            </a:r>
            <a:r>
              <a:rPr lang="en-US" dirty="0"/>
              <a:t> classes) . Finished the registration portion. Started to research how to put pictures into the database.  </a:t>
            </a:r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16B34F4-9E0F-46B1-AEDD-BDC17E856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214" y="5773414"/>
            <a:ext cx="1782786" cy="10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6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Timeline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Week 6: </a:t>
            </a:r>
            <a:r>
              <a:rPr lang="en-US" dirty="0"/>
              <a:t>Set up the main page, and worked on how to put the pictures in the database.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 Week 7:</a:t>
            </a:r>
            <a:r>
              <a:rPr lang="en-US" dirty="0"/>
              <a:t>Created a display page to display the items and worked on my validation fields.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 Week 8:</a:t>
            </a:r>
            <a:r>
              <a:rPr lang="en-US" dirty="0"/>
              <a:t>Worked on my search page and learn how to redirect variables from one page to another. 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Week 9: </a:t>
            </a:r>
            <a:r>
              <a:rPr lang="en-US" dirty="0"/>
              <a:t>Worked on the website styling and some touch-ups and cleaning the code. 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Week 10: </a:t>
            </a:r>
            <a:r>
              <a:rPr lang="en-US" dirty="0"/>
              <a:t>Presenting the project.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16B34F4-9E0F-46B1-AEDD-BDC17E856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214" y="5773414"/>
            <a:ext cx="1782786" cy="10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1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organization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941EB2-9C31-486C-BCC9-3DF11CC1E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490404"/>
              </p:ext>
            </p:extLst>
          </p:nvPr>
        </p:nvGraphicFramePr>
        <p:xfrm>
          <a:off x="677334" y="2613660"/>
          <a:ext cx="2276475" cy="3634740"/>
        </p:xfrm>
        <a:graphic>
          <a:graphicData uri="http://schemas.openxmlformats.org/drawingml/2006/table">
            <a:tbl>
              <a:tblPr/>
              <a:tblGrid>
                <a:gridCol w="2276475">
                  <a:extLst>
                    <a:ext uri="{9D8B030D-6E8A-4147-A177-3AD203B41FA5}">
                      <a16:colId xmlns:a16="http://schemas.microsoft.com/office/drawing/2014/main" val="37078094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Tname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4838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842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0168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Photo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35607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Town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9577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67009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Zip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62982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Fnumber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9843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740371"/>
                  </a:ext>
                </a:extLst>
              </a:tr>
            </a:tbl>
          </a:graphicData>
        </a:graphic>
      </p:graphicFrame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16B34F4-9E0F-46B1-AEDD-BDC17E856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214" y="5773414"/>
            <a:ext cx="1782786" cy="108458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7BECB9F-5D2E-41B9-8F04-87B346130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0447" y="3297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C8E282-323D-498C-BE06-FA9A4B47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66495"/>
              </p:ext>
            </p:extLst>
          </p:nvPr>
        </p:nvGraphicFramePr>
        <p:xfrm>
          <a:off x="677334" y="2209800"/>
          <a:ext cx="2276475" cy="403860"/>
        </p:xfrm>
        <a:graphic>
          <a:graphicData uri="http://schemas.openxmlformats.org/drawingml/2006/table">
            <a:tbl>
              <a:tblPr/>
              <a:tblGrid>
                <a:gridCol w="2276475">
                  <a:extLst>
                    <a:ext uri="{9D8B030D-6E8A-4147-A177-3AD203B41FA5}">
                      <a16:colId xmlns:a16="http://schemas.microsoft.com/office/drawing/2014/main" val="185454517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05779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6198C261-828E-4C63-ABB8-A4C3CC76C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41" y="22093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A7540-CCFB-49F8-9449-C11729719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33204"/>
              </p:ext>
            </p:extLst>
          </p:nvPr>
        </p:nvGraphicFramePr>
        <p:xfrm>
          <a:off x="3778695" y="2160080"/>
          <a:ext cx="2447925" cy="1697355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435579050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2969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Uname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0188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0444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Pword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48519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9B0C68DE-7CCB-4DC1-88B4-97FD632A0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695" y="22094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12CA6D9-ACC7-4A49-9036-D246F3F9EC14}"/>
              </a:ext>
            </a:extLst>
          </p:cNvPr>
          <p:cNvCxnSpPr>
            <a:cxnSpLocks/>
          </p:cNvCxnSpPr>
          <p:nvPr/>
        </p:nvCxnSpPr>
        <p:spPr>
          <a:xfrm>
            <a:off x="3044952" y="2323925"/>
            <a:ext cx="733743" cy="190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27667E-046E-4C02-A986-69690A0573C1}"/>
              </a:ext>
            </a:extLst>
          </p:cNvPr>
          <p:cNvSpPr txBox="1"/>
          <p:nvPr/>
        </p:nvSpPr>
        <p:spPr>
          <a:xfrm>
            <a:off x="676541" y="1680710"/>
            <a:ext cx="227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4957D8-6D89-426E-B555-26BA7CAF7730}"/>
              </a:ext>
            </a:extLst>
          </p:cNvPr>
          <p:cNvSpPr txBox="1"/>
          <p:nvPr/>
        </p:nvSpPr>
        <p:spPr>
          <a:xfrm>
            <a:off x="3967239" y="1651286"/>
            <a:ext cx="227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A4F8511-8AE0-4F32-B6FD-0B841ABA7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842799"/>
              </p:ext>
            </p:extLst>
          </p:nvPr>
        </p:nvGraphicFramePr>
        <p:xfrm>
          <a:off x="7064996" y="5010150"/>
          <a:ext cx="2209800" cy="123825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817625839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Uname2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978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Email2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31254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Pword2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981055"/>
                  </a:ext>
                </a:extLst>
              </a:tr>
            </a:tbl>
          </a:graphicData>
        </a:graphic>
      </p:graphicFrame>
      <p:sp>
        <p:nvSpPr>
          <p:cNvPr id="17" name="Rectangle 4">
            <a:extLst>
              <a:ext uri="{FF2B5EF4-FFF2-40B4-BE49-F238E27FC236}">
                <a16:creationId xmlns:a16="http://schemas.microsoft.com/office/drawing/2014/main" id="{EA18A530-FE64-4221-92AA-C5F75D05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896" y="38928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0DD24E-AA3D-4452-93EF-A8338BB75CB0}"/>
              </a:ext>
            </a:extLst>
          </p:cNvPr>
          <p:cNvSpPr/>
          <p:nvPr/>
        </p:nvSpPr>
        <p:spPr>
          <a:xfrm>
            <a:off x="5628924" y="5311749"/>
            <a:ext cx="1412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Adminside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34D93A-1357-4DCE-9E0F-478B7E3CAA98}"/>
              </a:ext>
            </a:extLst>
          </p:cNvPr>
          <p:cNvSpPr/>
          <p:nvPr/>
        </p:nvSpPr>
        <p:spPr>
          <a:xfrm>
            <a:off x="7031658" y="4394325"/>
            <a:ext cx="2276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Log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obstacles overcome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Time: </a:t>
            </a:r>
            <a:r>
              <a:rPr lang="en-US" sz="2000" dirty="0"/>
              <a:t>Ten weeks was a slightly small time-frame for documenting, designing, and constructing the website from the ground up. 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Asp.net: L</a:t>
            </a:r>
            <a:r>
              <a:rPr lang="en-US" sz="2000" dirty="0"/>
              <a:t>earn new things about the program.  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Sending pictures to the database: </a:t>
            </a:r>
            <a:r>
              <a:rPr lang="en-US" sz="2000" dirty="0"/>
              <a:t>This step took me two weeks to figure it out.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Styling: </a:t>
            </a:r>
            <a:r>
              <a:rPr lang="en-US" sz="2000" dirty="0"/>
              <a:t>Was hard to implement due to the constant changes.</a:t>
            </a:r>
          </a:p>
          <a:p>
            <a:endParaRPr lang="en-US" dirty="0"/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2421F4F-EAB8-4A97-9DEF-792705414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214" y="5773414"/>
            <a:ext cx="1782786" cy="10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3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err="1"/>
              <a:t>post.cs</a:t>
            </a:r>
            <a:r>
              <a:rPr lang="en-US" b="1" dirty="0"/>
              <a:t>: </a:t>
            </a:r>
            <a:r>
              <a:rPr lang="en-US" dirty="0"/>
              <a:t>All my post variables with gets and sets and all the SQL statements( Create, Read, Update and delete,).</a:t>
            </a:r>
          </a:p>
          <a:p>
            <a:pPr>
              <a:lnSpc>
                <a:spcPct val="200000"/>
              </a:lnSpc>
            </a:pPr>
            <a:r>
              <a:rPr lang="en-US" b="1" dirty="0" err="1"/>
              <a:t>register.cs</a:t>
            </a:r>
            <a:r>
              <a:rPr lang="en-US" b="1" dirty="0"/>
              <a:t>: </a:t>
            </a:r>
            <a:r>
              <a:rPr lang="en-US" dirty="0"/>
              <a:t>All my Register variables with gets and sets and all the SQL statements( Create, Read, Update and delete,).</a:t>
            </a:r>
          </a:p>
          <a:p>
            <a:pPr>
              <a:lnSpc>
                <a:spcPct val="200000"/>
              </a:lnSpc>
            </a:pPr>
            <a:r>
              <a:rPr lang="en-US" b="1" dirty="0" err="1"/>
              <a:t>ValidationLibrary.cs</a:t>
            </a:r>
            <a:r>
              <a:rPr lang="en-US" b="1" dirty="0"/>
              <a:t>: </a:t>
            </a:r>
            <a:r>
              <a:rPr lang="en-US" dirty="0"/>
              <a:t>Validation library with all My validation functions</a:t>
            </a:r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24C0BA3-5A0F-459B-9FEF-7C4E1493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214" y="5773414"/>
            <a:ext cx="1782786" cy="10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0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Technical design: ASPX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Default.aspx: </a:t>
            </a:r>
            <a:r>
              <a:rPr lang="en-US" dirty="0"/>
              <a:t>The main page of the website. This page also as a Modal as a login.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Registration.aspx</a:t>
            </a:r>
            <a:r>
              <a:rPr lang="en-US" dirty="0"/>
              <a:t> – The registration form for users who are interested in creating an account to the website.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AboutUs.aspx: </a:t>
            </a:r>
            <a:r>
              <a:rPr lang="en-US" dirty="0"/>
              <a:t>This page shows what is the purpose of the webpage 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Form.aspx: </a:t>
            </a:r>
            <a:r>
              <a:rPr lang="en-US" dirty="0"/>
              <a:t>For page allows the register users to be able to donate anything they want.</a:t>
            </a:r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24C0BA3-5A0F-459B-9FEF-7C4E1493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214" y="5773414"/>
            <a:ext cx="1782786" cy="10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1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Technical design: ASPX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Display.aspx:</a:t>
            </a:r>
            <a:r>
              <a:rPr lang="en-US" dirty="0"/>
              <a:t> This page will display the items information and the contact form.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Search.aspx: </a:t>
            </a:r>
            <a:r>
              <a:rPr lang="en-US" dirty="0"/>
              <a:t>This Page allows the user to search for specific items.</a:t>
            </a:r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24C0BA3-5A0F-459B-9FEF-7C4E1493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214" y="5773414"/>
            <a:ext cx="1782786" cy="10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514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Capstone</vt:lpstr>
      <vt:lpstr>overview </vt:lpstr>
      <vt:lpstr>Timeline </vt:lpstr>
      <vt:lpstr>Timeline </vt:lpstr>
      <vt:lpstr>database organization</vt:lpstr>
      <vt:lpstr>obstacles overcome</vt:lpstr>
      <vt:lpstr>Technical design</vt:lpstr>
      <vt:lpstr>Technical design: ASPX Definitions</vt:lpstr>
      <vt:lpstr>Technical design: ASPX Definitions</vt:lpstr>
      <vt:lpstr>PowerPoint Presentation</vt:lpstr>
      <vt:lpstr>PowerPoint Presentation</vt:lpstr>
    </vt:vector>
  </TitlesOfParts>
  <Company>NEIT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Da Silva Torres, Dercio L</dc:creator>
  <cp:lastModifiedBy>Dércio torres</cp:lastModifiedBy>
  <cp:revision>19</cp:revision>
  <dcterms:created xsi:type="dcterms:W3CDTF">2018-09-18T14:02:31Z</dcterms:created>
  <dcterms:modified xsi:type="dcterms:W3CDTF">2018-09-18T22:58:18Z</dcterms:modified>
</cp:coreProperties>
</file>