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comments/comment10.xml" ContentType="application/vnd.openxmlformats-officedocument.presentationml.comments+xml"/>
  <Override PartName="/ppt/comments/comment11.xml" ContentType="application/vnd.openxmlformats-officedocument.presentationml.comments+xml"/>
  <Override PartName="/ppt/comments/comment12.xml" ContentType="application/vnd.openxmlformats-officedocument.presentationml.comments+xml"/>
  <Override PartName="/ppt/comments/comment13.xml" ContentType="application/vnd.openxmlformats-officedocument.presentationml.comments+xml"/>
  <Override PartName="/ppt/comments/comment14.xml" ContentType="application/vnd.openxmlformats-officedocument.presentationml.comments+xml"/>
  <Override PartName="/ppt/comments/comment15.xml" ContentType="application/vnd.openxmlformats-officedocument.presentationml.comments+xml"/>
  <Override PartName="/ppt/comments/comment16.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14" r:id="rId1"/>
  </p:sldMasterIdLst>
  <p:sldIdLst>
    <p:sldId id="256" r:id="rId2"/>
    <p:sldId id="258" r:id="rId3"/>
    <p:sldId id="257" r:id="rId4"/>
    <p:sldId id="259" r:id="rId5"/>
    <p:sldId id="275" r:id="rId6"/>
    <p:sldId id="265" r:id="rId7"/>
    <p:sldId id="260" r:id="rId8"/>
    <p:sldId id="261" r:id="rId9"/>
    <p:sldId id="263" r:id="rId10"/>
    <p:sldId id="266" r:id="rId11"/>
    <p:sldId id="264" r:id="rId12"/>
    <p:sldId id="267" r:id="rId13"/>
    <p:sldId id="269" r:id="rId14"/>
    <p:sldId id="268" r:id="rId15"/>
    <p:sldId id="270" r:id="rId16"/>
    <p:sldId id="271" r:id="rId17"/>
    <p:sldId id="272" r:id="rId18"/>
    <p:sldId id="273" r:id="rId19"/>
    <p:sldId id="274"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ian Colantonio" initials="BC" lastIdx="22" clrIdx="0">
    <p:extLst>
      <p:ext uri="{19B8F6BF-5375-455C-9EA6-DF929625EA0E}">
        <p15:presenceInfo xmlns:p15="http://schemas.microsoft.com/office/powerpoint/2012/main" userId="6d8eed400995bc5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40" d="100"/>
          <a:sy n="140" d="100"/>
        </p:scale>
        <p:origin x="144" y="7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12-08T14:41:09.650" idx="8">
    <p:pos x="10" y="10"/>
    <p:text>each of us will speak to our roles</p:text>
    <p:extLst>
      <p:ext uri="{C676402C-5697-4E1C-873F-D02D1690AC5C}">
        <p15:threadingInfo xmlns:p15="http://schemas.microsoft.com/office/powerpoint/2012/main" timeZoneBias="30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19-12-08T14:48:08.170" idx="15">
    <p:pos x="10" y="10"/>
    <p:text>Brian</p:text>
    <p:extLst>
      <p:ext uri="{C676402C-5697-4E1C-873F-D02D1690AC5C}">
        <p15:threadingInfo xmlns:p15="http://schemas.microsoft.com/office/powerpoint/2012/main" timeZoneBias="30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19-12-08T14:48:12.778" idx="16">
    <p:pos x="10" y="10"/>
    <p:text>Brian</p:text>
    <p:extLst>
      <p:ext uri="{C676402C-5697-4E1C-873F-D02D1690AC5C}">
        <p15:threadingInfo xmlns:p15="http://schemas.microsoft.com/office/powerpoint/2012/main" timeZoneBias="30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1" dt="2019-12-08T14:46:16.785" idx="14">
    <p:pos x="10" y="10"/>
    <p:text>Mike</p:text>
    <p:extLst>
      <p:ext uri="{C676402C-5697-4E1C-873F-D02D1690AC5C}">
        <p15:threadingInfo xmlns:p15="http://schemas.microsoft.com/office/powerpoint/2012/main" timeZoneBias="300"/>
      </p:ext>
    </p:extLst>
  </p:cm>
</p:cmLst>
</file>

<file path=ppt/comments/comment13.xml><?xml version="1.0" encoding="utf-8"?>
<p:cmLst xmlns:a="http://schemas.openxmlformats.org/drawingml/2006/main" xmlns:r="http://schemas.openxmlformats.org/officeDocument/2006/relationships" xmlns:p="http://schemas.openxmlformats.org/presentationml/2006/main">
  <p:cm authorId="1" dt="2019-12-08T14:48:17.681" idx="17">
    <p:pos x="10" y="10"/>
    <p:text>Mike</p:text>
    <p:extLst>
      <p:ext uri="{C676402C-5697-4E1C-873F-D02D1690AC5C}">
        <p15:threadingInfo xmlns:p15="http://schemas.microsoft.com/office/powerpoint/2012/main" timeZoneBias="300"/>
      </p:ext>
    </p:extLst>
  </p:cm>
</p:cmLst>
</file>

<file path=ppt/comments/comment14.xml><?xml version="1.0" encoding="utf-8"?>
<p:cmLst xmlns:a="http://schemas.openxmlformats.org/drawingml/2006/main" xmlns:r="http://schemas.openxmlformats.org/officeDocument/2006/relationships" xmlns:p="http://schemas.openxmlformats.org/presentationml/2006/main">
  <p:cm authorId="1" dt="2019-12-08T14:48:23.154" idx="18">
    <p:pos x="10" y="10"/>
    <p:text>Mike</p:text>
    <p:extLst>
      <p:ext uri="{C676402C-5697-4E1C-873F-D02D1690AC5C}">
        <p15:threadingInfo xmlns:p15="http://schemas.microsoft.com/office/powerpoint/2012/main" timeZoneBias="300"/>
      </p:ext>
    </p:extLst>
  </p:cm>
</p:cmLst>
</file>

<file path=ppt/comments/comment15.xml><?xml version="1.0" encoding="utf-8"?>
<p:cmLst xmlns:a="http://schemas.openxmlformats.org/drawingml/2006/main" xmlns:r="http://schemas.openxmlformats.org/officeDocument/2006/relationships" xmlns:p="http://schemas.openxmlformats.org/presentationml/2006/main">
  <p:cm authorId="1" dt="2019-12-08T14:48:34.146" idx="20">
    <p:pos x="10" y="10"/>
    <p:text>Mike</p:text>
    <p:extLst>
      <p:ext uri="{C676402C-5697-4E1C-873F-D02D1690AC5C}">
        <p15:threadingInfo xmlns:p15="http://schemas.microsoft.com/office/powerpoint/2012/main" timeZoneBias="300"/>
      </p:ext>
    </p:extLst>
  </p:cm>
</p:cmLst>
</file>

<file path=ppt/comments/comment16.xml><?xml version="1.0" encoding="utf-8"?>
<p:cmLst xmlns:a="http://schemas.openxmlformats.org/drawingml/2006/main" xmlns:r="http://schemas.openxmlformats.org/officeDocument/2006/relationships" xmlns:p="http://schemas.openxmlformats.org/presentationml/2006/main">
  <p:cm authorId="1" dt="2019-12-08T14:48:40.543" idx="21">
    <p:pos x="10" y="10"/>
    <p:text>Mike</p:text>
    <p:extLst>
      <p:ext uri="{C676402C-5697-4E1C-873F-D02D1690AC5C}">
        <p15:threadingInfo xmlns:p15="http://schemas.microsoft.com/office/powerpoint/2012/main" timeZoneBias="300"/>
      </p:ext>
    </p:extLst>
  </p:cm>
  <p:cm authorId="1" dt="2019-12-08T14:49:00.030" idx="22">
    <p:pos x="106" y="106"/>
    <p:text>Dercio would open browser and go through marvel experience</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12-06T10:01:59.087" idx="4">
    <p:pos x="2279" y="2988"/>
    <p:text>Brian</p:text>
    <p:extLst mod="1">
      <p:ext uri="{C676402C-5697-4E1C-873F-D02D1690AC5C}">
        <p15:threadingInfo xmlns:p15="http://schemas.microsoft.com/office/powerpoint/2012/main" timeZoneBias="30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9-12-06T10:02:50.135" idx="5">
    <p:pos x="10" y="10"/>
    <p:text>Dercio</p:text>
    <p:extLst mod="1">
      <p:ext uri="{C676402C-5697-4E1C-873F-D02D1690AC5C}">
        <p15:threadingInfo xmlns:p15="http://schemas.microsoft.com/office/powerpoint/2012/main" timeZoneBias="30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9-12-06T09:52:18.727" idx="2">
    <p:pos x="5343" y="336"/>
    <p:text>Mike</p:text>
    <p:extLst mod="1">
      <p:ext uri="{C676402C-5697-4E1C-873F-D02D1690AC5C}">
        <p15:threadingInfo xmlns:p15="http://schemas.microsoft.com/office/powerpoint/2012/main" timeZoneBias="30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9-12-08T14:44:31.548" idx="9">
    <p:pos x="10" y="10"/>
    <p:text>Dercio</p:text>
    <p:extLst>
      <p:ext uri="{C676402C-5697-4E1C-873F-D02D1690AC5C}">
        <p15:threadingInfo xmlns:p15="http://schemas.microsoft.com/office/powerpoint/2012/main" timeZoneBias="30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9-12-08T14:44:39.156" idx="10">
    <p:pos x="10" y="10"/>
    <p:text>Dercio</p:text>
    <p:extLst>
      <p:ext uri="{C676402C-5697-4E1C-873F-D02D1690AC5C}">
        <p15:threadingInfo xmlns:p15="http://schemas.microsoft.com/office/powerpoint/2012/main" timeZoneBias="30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9-12-08T14:44:45.228" idx="11">
    <p:pos x="10" y="10"/>
    <p:text>Mike</p:text>
    <p:extLst>
      <p:ext uri="{C676402C-5697-4E1C-873F-D02D1690AC5C}">
        <p15:threadingInfo xmlns:p15="http://schemas.microsoft.com/office/powerpoint/2012/main" timeZoneBias="30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19-12-08T14:45:07.680" idx="12">
    <p:pos x="10" y="10"/>
    <p:text>Mike</p:text>
    <p:extLst>
      <p:ext uri="{C676402C-5697-4E1C-873F-D02D1690AC5C}">
        <p15:threadingInfo xmlns:p15="http://schemas.microsoft.com/office/powerpoint/2012/main" timeZoneBias="30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19-12-08T14:46:00.255" idx="13">
    <p:pos x="10" y="10"/>
    <p:text>Brian</p:text>
    <p:extLst>
      <p:ext uri="{C676402C-5697-4E1C-873F-D02D1690AC5C}">
        <p15:threadingInfo xmlns:p15="http://schemas.microsoft.com/office/powerpoint/2012/main" timeZoneBias="300"/>
      </p:ext>
    </p:extLst>
  </p:cm>
</p:cmLst>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8AFCDB-A041-4F49-B275-A61E8323D3B1}"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77F24C6D-7BEE-401B-AF4C-875D07C10F9E}">
      <dgm:prSet/>
      <dgm:spPr/>
      <dgm:t>
        <a:bodyPr/>
        <a:lstStyle/>
        <a:p>
          <a:pPr>
            <a:lnSpc>
              <a:spcPct val="100000"/>
            </a:lnSpc>
            <a:defRPr cap="all"/>
          </a:pPr>
          <a:r>
            <a:rPr lang="en-US" dirty="0"/>
            <a:t>Brian </a:t>
          </a:r>
          <a:r>
            <a:rPr lang="en-US" dirty="0" err="1"/>
            <a:t>Colantonio</a:t>
          </a:r>
          <a:r>
            <a:rPr lang="en-US" dirty="0"/>
            <a:t> – Project visionary and Lead Programmer</a:t>
          </a:r>
        </a:p>
      </dgm:t>
    </dgm:pt>
    <dgm:pt modelId="{D5D31077-B371-4746-8343-6A3973B3307A}" type="parTrans" cxnId="{032D7AB2-5D14-429D-BD82-3A8F0E5E597E}">
      <dgm:prSet/>
      <dgm:spPr/>
      <dgm:t>
        <a:bodyPr/>
        <a:lstStyle/>
        <a:p>
          <a:endParaRPr lang="en-US"/>
        </a:p>
      </dgm:t>
    </dgm:pt>
    <dgm:pt modelId="{47231589-7B5D-4904-BD7B-699B73BA537D}" type="sibTrans" cxnId="{032D7AB2-5D14-429D-BD82-3A8F0E5E597E}">
      <dgm:prSet/>
      <dgm:spPr/>
      <dgm:t>
        <a:bodyPr/>
        <a:lstStyle/>
        <a:p>
          <a:endParaRPr lang="en-US"/>
        </a:p>
      </dgm:t>
    </dgm:pt>
    <dgm:pt modelId="{A4C4DFCC-8FF9-4A3F-8D24-D246EF82B07D}">
      <dgm:prSet/>
      <dgm:spPr/>
      <dgm:t>
        <a:bodyPr/>
        <a:lstStyle/>
        <a:p>
          <a:pPr>
            <a:lnSpc>
              <a:spcPct val="100000"/>
            </a:lnSpc>
            <a:defRPr cap="all"/>
          </a:pPr>
          <a:r>
            <a:rPr lang="en-US" dirty="0" err="1"/>
            <a:t>Dercio</a:t>
          </a:r>
          <a:r>
            <a:rPr lang="en-US" dirty="0"/>
            <a:t> Torres - Primary Front-End Developer</a:t>
          </a:r>
        </a:p>
      </dgm:t>
    </dgm:pt>
    <dgm:pt modelId="{E84D57AD-BADB-42A8-A6A5-F1BCDB0CC0E9}" type="parTrans" cxnId="{3F15068D-ECF4-4E6D-82A6-1CC41921AED2}">
      <dgm:prSet/>
      <dgm:spPr/>
      <dgm:t>
        <a:bodyPr/>
        <a:lstStyle/>
        <a:p>
          <a:endParaRPr lang="en-US"/>
        </a:p>
      </dgm:t>
    </dgm:pt>
    <dgm:pt modelId="{EE7D4AE1-F61D-402D-B7BB-BA56EAE26D5C}" type="sibTrans" cxnId="{3F15068D-ECF4-4E6D-82A6-1CC41921AED2}">
      <dgm:prSet/>
      <dgm:spPr/>
      <dgm:t>
        <a:bodyPr/>
        <a:lstStyle/>
        <a:p>
          <a:endParaRPr lang="en-US"/>
        </a:p>
      </dgm:t>
    </dgm:pt>
    <dgm:pt modelId="{C39EA585-E997-4A36-BEB2-9067C0F89DEA}">
      <dgm:prSet/>
      <dgm:spPr/>
      <dgm:t>
        <a:bodyPr/>
        <a:lstStyle/>
        <a:p>
          <a:pPr>
            <a:lnSpc>
              <a:spcPct val="100000"/>
            </a:lnSpc>
            <a:defRPr cap="all"/>
          </a:pPr>
          <a:r>
            <a:rPr lang="en-US"/>
            <a:t>Michael Day – Primary Database Programmer</a:t>
          </a:r>
        </a:p>
      </dgm:t>
    </dgm:pt>
    <dgm:pt modelId="{B6456A9E-F9A4-47E3-99B6-D64D2769DC2E}" type="parTrans" cxnId="{8AE0B6F0-9397-459A-860E-61722C2AB2DE}">
      <dgm:prSet/>
      <dgm:spPr/>
      <dgm:t>
        <a:bodyPr/>
        <a:lstStyle/>
        <a:p>
          <a:endParaRPr lang="en-US"/>
        </a:p>
      </dgm:t>
    </dgm:pt>
    <dgm:pt modelId="{71A784AA-557E-4C57-8F72-4E7BD4B05ABD}" type="sibTrans" cxnId="{8AE0B6F0-9397-459A-860E-61722C2AB2DE}">
      <dgm:prSet/>
      <dgm:spPr/>
      <dgm:t>
        <a:bodyPr/>
        <a:lstStyle/>
        <a:p>
          <a:endParaRPr lang="en-US"/>
        </a:p>
      </dgm:t>
    </dgm:pt>
    <dgm:pt modelId="{8BE3D6F9-ADF3-404E-B6EE-7C93DB89809B}" type="pres">
      <dgm:prSet presAssocID="{628AFCDB-A041-4F49-B275-A61E8323D3B1}" presName="root" presStyleCnt="0">
        <dgm:presLayoutVars>
          <dgm:dir/>
          <dgm:resizeHandles val="exact"/>
        </dgm:presLayoutVars>
      </dgm:prSet>
      <dgm:spPr/>
    </dgm:pt>
    <dgm:pt modelId="{58713C91-4355-49C8-87A9-BCF2A035840C}" type="pres">
      <dgm:prSet presAssocID="{77F24C6D-7BEE-401B-AF4C-875D07C10F9E}" presName="compNode" presStyleCnt="0"/>
      <dgm:spPr/>
    </dgm:pt>
    <dgm:pt modelId="{484D2322-865B-4D85-9F76-0546E1967CD0}" type="pres">
      <dgm:prSet presAssocID="{77F24C6D-7BEE-401B-AF4C-875D07C10F9E}" presName="iconBgRect" presStyleLbl="bgShp" presStyleIdx="0" presStyleCnt="3"/>
      <dgm:spPr>
        <a:prstGeom prst="round2DiagRect">
          <a:avLst>
            <a:gd name="adj1" fmla="val 29727"/>
            <a:gd name="adj2" fmla="val 0"/>
          </a:avLst>
        </a:prstGeom>
      </dgm:spPr>
    </dgm:pt>
    <dgm:pt modelId="{1C3D8F45-5D9F-4EDB-838D-B2881669E959}" type="pres">
      <dgm:prSet presAssocID="{77F24C6D-7BEE-401B-AF4C-875D07C10F9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a:ext>
      </dgm:extLst>
    </dgm:pt>
    <dgm:pt modelId="{940DE622-BE2E-4BAF-B6ED-0E22EFDB4760}" type="pres">
      <dgm:prSet presAssocID="{77F24C6D-7BEE-401B-AF4C-875D07C10F9E}" presName="spaceRect" presStyleCnt="0"/>
      <dgm:spPr/>
    </dgm:pt>
    <dgm:pt modelId="{B3CDF6DD-2E97-447F-A231-A5D73666A98D}" type="pres">
      <dgm:prSet presAssocID="{77F24C6D-7BEE-401B-AF4C-875D07C10F9E}" presName="textRect" presStyleLbl="revTx" presStyleIdx="0" presStyleCnt="3">
        <dgm:presLayoutVars>
          <dgm:chMax val="1"/>
          <dgm:chPref val="1"/>
        </dgm:presLayoutVars>
      </dgm:prSet>
      <dgm:spPr/>
    </dgm:pt>
    <dgm:pt modelId="{14D48443-9662-445C-BDDE-95C6DCBB84A1}" type="pres">
      <dgm:prSet presAssocID="{47231589-7B5D-4904-BD7B-699B73BA537D}" presName="sibTrans" presStyleCnt="0"/>
      <dgm:spPr/>
    </dgm:pt>
    <dgm:pt modelId="{7F832591-FD00-4124-8434-105F96FFA1B9}" type="pres">
      <dgm:prSet presAssocID="{A4C4DFCC-8FF9-4A3F-8D24-D246EF82B07D}" presName="compNode" presStyleCnt="0"/>
      <dgm:spPr/>
    </dgm:pt>
    <dgm:pt modelId="{4622E264-9828-42B2-8F12-35E8FD38C36F}" type="pres">
      <dgm:prSet presAssocID="{A4C4DFCC-8FF9-4A3F-8D24-D246EF82B07D}" presName="iconBgRect" presStyleLbl="bgShp" presStyleIdx="1" presStyleCnt="3"/>
      <dgm:spPr>
        <a:prstGeom prst="round2DiagRect">
          <a:avLst>
            <a:gd name="adj1" fmla="val 29727"/>
            <a:gd name="adj2" fmla="val 0"/>
          </a:avLst>
        </a:prstGeom>
      </dgm:spPr>
    </dgm:pt>
    <dgm:pt modelId="{3BE40B70-04F0-4174-9207-13FE5FF69BDE}" type="pres">
      <dgm:prSet presAssocID="{A4C4DFCC-8FF9-4A3F-8D24-D246EF82B07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estions"/>
        </a:ext>
      </dgm:extLst>
    </dgm:pt>
    <dgm:pt modelId="{9A749BFA-3E11-4442-8B02-688939DD5819}" type="pres">
      <dgm:prSet presAssocID="{A4C4DFCC-8FF9-4A3F-8D24-D246EF82B07D}" presName="spaceRect" presStyleCnt="0"/>
      <dgm:spPr/>
    </dgm:pt>
    <dgm:pt modelId="{7B6EACA0-8177-48A7-9A4F-E65DA3A39116}" type="pres">
      <dgm:prSet presAssocID="{A4C4DFCC-8FF9-4A3F-8D24-D246EF82B07D}" presName="textRect" presStyleLbl="revTx" presStyleIdx="1" presStyleCnt="3">
        <dgm:presLayoutVars>
          <dgm:chMax val="1"/>
          <dgm:chPref val="1"/>
        </dgm:presLayoutVars>
      </dgm:prSet>
      <dgm:spPr/>
    </dgm:pt>
    <dgm:pt modelId="{152827E0-D413-46E5-9250-B9AB20D35140}" type="pres">
      <dgm:prSet presAssocID="{EE7D4AE1-F61D-402D-B7BB-BA56EAE26D5C}" presName="sibTrans" presStyleCnt="0"/>
      <dgm:spPr/>
    </dgm:pt>
    <dgm:pt modelId="{613FEC45-30C1-420A-BAB2-0EE203BD16CA}" type="pres">
      <dgm:prSet presAssocID="{C39EA585-E997-4A36-BEB2-9067C0F89DEA}" presName="compNode" presStyleCnt="0"/>
      <dgm:spPr/>
    </dgm:pt>
    <dgm:pt modelId="{8CBF4E37-0351-4E6F-A698-24928FDB7164}" type="pres">
      <dgm:prSet presAssocID="{C39EA585-E997-4A36-BEB2-9067C0F89DEA}" presName="iconBgRect" presStyleLbl="bgShp" presStyleIdx="2" presStyleCnt="3"/>
      <dgm:spPr>
        <a:prstGeom prst="round2DiagRect">
          <a:avLst>
            <a:gd name="adj1" fmla="val 29727"/>
            <a:gd name="adj2" fmla="val 0"/>
          </a:avLst>
        </a:prstGeom>
      </dgm:spPr>
    </dgm:pt>
    <dgm:pt modelId="{1DED2C2F-2B7C-435D-BA47-735CC7E3E2F3}" type="pres">
      <dgm:prSet presAssocID="{C39EA585-E997-4A36-BEB2-9067C0F89DE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B13EA53B-C64E-4795-9AE1-871457F7B0D0}" type="pres">
      <dgm:prSet presAssocID="{C39EA585-E997-4A36-BEB2-9067C0F89DEA}" presName="spaceRect" presStyleCnt="0"/>
      <dgm:spPr/>
    </dgm:pt>
    <dgm:pt modelId="{C700FC12-753A-47A3-BA9A-45BE2058429F}" type="pres">
      <dgm:prSet presAssocID="{C39EA585-E997-4A36-BEB2-9067C0F89DEA}" presName="textRect" presStyleLbl="revTx" presStyleIdx="2" presStyleCnt="3">
        <dgm:presLayoutVars>
          <dgm:chMax val="1"/>
          <dgm:chPref val="1"/>
        </dgm:presLayoutVars>
      </dgm:prSet>
      <dgm:spPr/>
    </dgm:pt>
  </dgm:ptLst>
  <dgm:cxnLst>
    <dgm:cxn modelId="{C81B1422-EADB-4A73-9932-8A51D780DD4C}" type="presOf" srcId="{77F24C6D-7BEE-401B-AF4C-875D07C10F9E}" destId="{B3CDF6DD-2E97-447F-A231-A5D73666A98D}" srcOrd="0" destOrd="0" presId="urn:microsoft.com/office/officeart/2018/5/layout/IconLeafLabelList"/>
    <dgm:cxn modelId="{785CBB2D-EAB2-47E4-BD17-93464C077ACE}" type="presOf" srcId="{628AFCDB-A041-4F49-B275-A61E8323D3B1}" destId="{8BE3D6F9-ADF3-404E-B6EE-7C93DB89809B}" srcOrd="0" destOrd="0" presId="urn:microsoft.com/office/officeart/2018/5/layout/IconLeafLabelList"/>
    <dgm:cxn modelId="{3F15068D-ECF4-4E6D-82A6-1CC41921AED2}" srcId="{628AFCDB-A041-4F49-B275-A61E8323D3B1}" destId="{A4C4DFCC-8FF9-4A3F-8D24-D246EF82B07D}" srcOrd="1" destOrd="0" parTransId="{E84D57AD-BADB-42A8-A6A5-F1BCDB0CC0E9}" sibTransId="{EE7D4AE1-F61D-402D-B7BB-BA56EAE26D5C}"/>
    <dgm:cxn modelId="{BB95B095-569B-4DB4-97FB-CAD51FBCBEEE}" type="presOf" srcId="{C39EA585-E997-4A36-BEB2-9067C0F89DEA}" destId="{C700FC12-753A-47A3-BA9A-45BE2058429F}" srcOrd="0" destOrd="0" presId="urn:microsoft.com/office/officeart/2018/5/layout/IconLeafLabelList"/>
    <dgm:cxn modelId="{B496A4AC-25CB-44ED-BB00-E737DDFD474F}" type="presOf" srcId="{A4C4DFCC-8FF9-4A3F-8D24-D246EF82B07D}" destId="{7B6EACA0-8177-48A7-9A4F-E65DA3A39116}" srcOrd="0" destOrd="0" presId="urn:microsoft.com/office/officeart/2018/5/layout/IconLeafLabelList"/>
    <dgm:cxn modelId="{032D7AB2-5D14-429D-BD82-3A8F0E5E597E}" srcId="{628AFCDB-A041-4F49-B275-A61E8323D3B1}" destId="{77F24C6D-7BEE-401B-AF4C-875D07C10F9E}" srcOrd="0" destOrd="0" parTransId="{D5D31077-B371-4746-8343-6A3973B3307A}" sibTransId="{47231589-7B5D-4904-BD7B-699B73BA537D}"/>
    <dgm:cxn modelId="{8AE0B6F0-9397-459A-860E-61722C2AB2DE}" srcId="{628AFCDB-A041-4F49-B275-A61E8323D3B1}" destId="{C39EA585-E997-4A36-BEB2-9067C0F89DEA}" srcOrd="2" destOrd="0" parTransId="{B6456A9E-F9A4-47E3-99B6-D64D2769DC2E}" sibTransId="{71A784AA-557E-4C57-8F72-4E7BD4B05ABD}"/>
    <dgm:cxn modelId="{7D816CAF-E2D2-486D-8647-83C69FA4E0CA}" type="presParOf" srcId="{8BE3D6F9-ADF3-404E-B6EE-7C93DB89809B}" destId="{58713C91-4355-49C8-87A9-BCF2A035840C}" srcOrd="0" destOrd="0" presId="urn:microsoft.com/office/officeart/2018/5/layout/IconLeafLabelList"/>
    <dgm:cxn modelId="{AEADF336-640C-43F5-99C9-91A7149FAC0A}" type="presParOf" srcId="{58713C91-4355-49C8-87A9-BCF2A035840C}" destId="{484D2322-865B-4D85-9F76-0546E1967CD0}" srcOrd="0" destOrd="0" presId="urn:microsoft.com/office/officeart/2018/5/layout/IconLeafLabelList"/>
    <dgm:cxn modelId="{CBA80F6A-DBF6-4324-94D6-72820E2F8383}" type="presParOf" srcId="{58713C91-4355-49C8-87A9-BCF2A035840C}" destId="{1C3D8F45-5D9F-4EDB-838D-B2881669E959}" srcOrd="1" destOrd="0" presId="urn:microsoft.com/office/officeart/2018/5/layout/IconLeafLabelList"/>
    <dgm:cxn modelId="{C47BF16F-7EE4-4320-8A42-E36A15319894}" type="presParOf" srcId="{58713C91-4355-49C8-87A9-BCF2A035840C}" destId="{940DE622-BE2E-4BAF-B6ED-0E22EFDB4760}" srcOrd="2" destOrd="0" presId="urn:microsoft.com/office/officeart/2018/5/layout/IconLeafLabelList"/>
    <dgm:cxn modelId="{4B74FBB1-A167-488C-8EA6-E534E7E55B7C}" type="presParOf" srcId="{58713C91-4355-49C8-87A9-BCF2A035840C}" destId="{B3CDF6DD-2E97-447F-A231-A5D73666A98D}" srcOrd="3" destOrd="0" presId="urn:microsoft.com/office/officeart/2018/5/layout/IconLeafLabelList"/>
    <dgm:cxn modelId="{675304AB-3CC1-4D38-A939-DB10021F98EC}" type="presParOf" srcId="{8BE3D6F9-ADF3-404E-B6EE-7C93DB89809B}" destId="{14D48443-9662-445C-BDDE-95C6DCBB84A1}" srcOrd="1" destOrd="0" presId="urn:microsoft.com/office/officeart/2018/5/layout/IconLeafLabelList"/>
    <dgm:cxn modelId="{F91CC057-89DC-4740-AC00-E1357B3AC73C}" type="presParOf" srcId="{8BE3D6F9-ADF3-404E-B6EE-7C93DB89809B}" destId="{7F832591-FD00-4124-8434-105F96FFA1B9}" srcOrd="2" destOrd="0" presId="urn:microsoft.com/office/officeart/2018/5/layout/IconLeafLabelList"/>
    <dgm:cxn modelId="{7A76E932-6D14-4B39-BC85-85EDB84E10EA}" type="presParOf" srcId="{7F832591-FD00-4124-8434-105F96FFA1B9}" destId="{4622E264-9828-42B2-8F12-35E8FD38C36F}" srcOrd="0" destOrd="0" presId="urn:microsoft.com/office/officeart/2018/5/layout/IconLeafLabelList"/>
    <dgm:cxn modelId="{81454D03-DA75-44EB-AB9B-3EE45CD02C1E}" type="presParOf" srcId="{7F832591-FD00-4124-8434-105F96FFA1B9}" destId="{3BE40B70-04F0-4174-9207-13FE5FF69BDE}" srcOrd="1" destOrd="0" presId="urn:microsoft.com/office/officeart/2018/5/layout/IconLeafLabelList"/>
    <dgm:cxn modelId="{F3C98DFD-D561-46FF-9563-358CD39DB056}" type="presParOf" srcId="{7F832591-FD00-4124-8434-105F96FFA1B9}" destId="{9A749BFA-3E11-4442-8B02-688939DD5819}" srcOrd="2" destOrd="0" presId="urn:microsoft.com/office/officeart/2018/5/layout/IconLeafLabelList"/>
    <dgm:cxn modelId="{B7A5E23E-E0EE-46CB-932F-96CE03EE7633}" type="presParOf" srcId="{7F832591-FD00-4124-8434-105F96FFA1B9}" destId="{7B6EACA0-8177-48A7-9A4F-E65DA3A39116}" srcOrd="3" destOrd="0" presId="urn:microsoft.com/office/officeart/2018/5/layout/IconLeafLabelList"/>
    <dgm:cxn modelId="{0101058F-1F24-4B3F-AAA7-06560CE3F614}" type="presParOf" srcId="{8BE3D6F9-ADF3-404E-B6EE-7C93DB89809B}" destId="{152827E0-D413-46E5-9250-B9AB20D35140}" srcOrd="3" destOrd="0" presId="urn:microsoft.com/office/officeart/2018/5/layout/IconLeafLabelList"/>
    <dgm:cxn modelId="{1BCA6F98-9E0B-49A0-B359-7B275B140DA3}" type="presParOf" srcId="{8BE3D6F9-ADF3-404E-B6EE-7C93DB89809B}" destId="{613FEC45-30C1-420A-BAB2-0EE203BD16CA}" srcOrd="4" destOrd="0" presId="urn:microsoft.com/office/officeart/2018/5/layout/IconLeafLabelList"/>
    <dgm:cxn modelId="{96C8F257-F04B-4AC3-A837-B231B7B57984}" type="presParOf" srcId="{613FEC45-30C1-420A-BAB2-0EE203BD16CA}" destId="{8CBF4E37-0351-4E6F-A698-24928FDB7164}" srcOrd="0" destOrd="0" presId="urn:microsoft.com/office/officeart/2018/5/layout/IconLeafLabelList"/>
    <dgm:cxn modelId="{B144C541-3006-42DE-8017-A09E54867F6D}" type="presParOf" srcId="{613FEC45-30C1-420A-BAB2-0EE203BD16CA}" destId="{1DED2C2F-2B7C-435D-BA47-735CC7E3E2F3}" srcOrd="1" destOrd="0" presId="urn:microsoft.com/office/officeart/2018/5/layout/IconLeafLabelList"/>
    <dgm:cxn modelId="{EE737F16-D174-4B51-AAF0-661B1588F513}" type="presParOf" srcId="{613FEC45-30C1-420A-BAB2-0EE203BD16CA}" destId="{B13EA53B-C64E-4795-9AE1-871457F7B0D0}" srcOrd="2" destOrd="0" presId="urn:microsoft.com/office/officeart/2018/5/layout/IconLeafLabelList"/>
    <dgm:cxn modelId="{4B7038CF-63F7-4601-954E-AC3F6AE95B47}" type="presParOf" srcId="{613FEC45-30C1-420A-BAB2-0EE203BD16CA}" destId="{C700FC12-753A-47A3-BA9A-45BE2058429F}"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4D2322-865B-4D85-9F76-0546E1967CD0}">
      <dsp:nvSpPr>
        <dsp:cNvPr id="0" name=""/>
        <dsp:cNvSpPr/>
      </dsp:nvSpPr>
      <dsp:spPr>
        <a:xfrm>
          <a:off x="458193" y="1355712"/>
          <a:ext cx="1235250" cy="123525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3D8F45-5D9F-4EDB-838D-B2881669E959}">
      <dsp:nvSpPr>
        <dsp:cNvPr id="0" name=""/>
        <dsp:cNvSpPr/>
      </dsp:nvSpPr>
      <dsp:spPr>
        <a:xfrm>
          <a:off x="721443" y="1618962"/>
          <a:ext cx="708750" cy="7087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3CDF6DD-2E97-447F-A231-A5D73666A98D}">
      <dsp:nvSpPr>
        <dsp:cNvPr id="0" name=""/>
        <dsp:cNvSpPr/>
      </dsp:nvSpPr>
      <dsp:spPr>
        <a:xfrm>
          <a:off x="63318" y="2975712"/>
          <a:ext cx="20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dirty="0"/>
            <a:t>Brian </a:t>
          </a:r>
          <a:r>
            <a:rPr lang="en-US" sz="1500" kern="1200" dirty="0" err="1"/>
            <a:t>Colantonio</a:t>
          </a:r>
          <a:r>
            <a:rPr lang="en-US" sz="1500" kern="1200" dirty="0"/>
            <a:t> – Project visionary and Lead Programmer</a:t>
          </a:r>
        </a:p>
      </dsp:txBody>
      <dsp:txXfrm>
        <a:off x="63318" y="2975712"/>
        <a:ext cx="2025000" cy="720000"/>
      </dsp:txXfrm>
    </dsp:sp>
    <dsp:sp modelId="{4622E264-9828-42B2-8F12-35E8FD38C36F}">
      <dsp:nvSpPr>
        <dsp:cNvPr id="0" name=""/>
        <dsp:cNvSpPr/>
      </dsp:nvSpPr>
      <dsp:spPr>
        <a:xfrm>
          <a:off x="2837568" y="1355712"/>
          <a:ext cx="1235250" cy="123525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E40B70-04F0-4174-9207-13FE5FF69BDE}">
      <dsp:nvSpPr>
        <dsp:cNvPr id="0" name=""/>
        <dsp:cNvSpPr/>
      </dsp:nvSpPr>
      <dsp:spPr>
        <a:xfrm>
          <a:off x="3100818" y="1618962"/>
          <a:ext cx="708750" cy="7087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B6EACA0-8177-48A7-9A4F-E65DA3A39116}">
      <dsp:nvSpPr>
        <dsp:cNvPr id="0" name=""/>
        <dsp:cNvSpPr/>
      </dsp:nvSpPr>
      <dsp:spPr>
        <a:xfrm>
          <a:off x="2442693" y="2975712"/>
          <a:ext cx="20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dirty="0" err="1"/>
            <a:t>Dercio</a:t>
          </a:r>
          <a:r>
            <a:rPr lang="en-US" sz="1500" kern="1200" dirty="0"/>
            <a:t> Torres - Primary Front-End Developer</a:t>
          </a:r>
        </a:p>
      </dsp:txBody>
      <dsp:txXfrm>
        <a:off x="2442693" y="2975712"/>
        <a:ext cx="2025000" cy="720000"/>
      </dsp:txXfrm>
    </dsp:sp>
    <dsp:sp modelId="{8CBF4E37-0351-4E6F-A698-24928FDB7164}">
      <dsp:nvSpPr>
        <dsp:cNvPr id="0" name=""/>
        <dsp:cNvSpPr/>
      </dsp:nvSpPr>
      <dsp:spPr>
        <a:xfrm>
          <a:off x="5216943" y="1355712"/>
          <a:ext cx="1235250" cy="1235250"/>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ED2C2F-2B7C-435D-BA47-735CC7E3E2F3}">
      <dsp:nvSpPr>
        <dsp:cNvPr id="0" name=""/>
        <dsp:cNvSpPr/>
      </dsp:nvSpPr>
      <dsp:spPr>
        <a:xfrm>
          <a:off x="5480193" y="1618962"/>
          <a:ext cx="708750" cy="7087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700FC12-753A-47A3-BA9A-45BE2058429F}">
      <dsp:nvSpPr>
        <dsp:cNvPr id="0" name=""/>
        <dsp:cNvSpPr/>
      </dsp:nvSpPr>
      <dsp:spPr>
        <a:xfrm>
          <a:off x="4822068" y="2975712"/>
          <a:ext cx="20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Michael Day – Primary Database Programmer</a:t>
          </a:r>
        </a:p>
      </dsp:txBody>
      <dsp:txXfrm>
        <a:off x="4822068" y="2975712"/>
        <a:ext cx="202500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B5C16-6221-4ED7-9D9D-B72406B16D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B45ECCC-1DEA-4392-AB11-10E1E34E56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4CC824C-FD69-4A40-9CF6-B49D068CE816}"/>
              </a:ext>
            </a:extLst>
          </p:cNvPr>
          <p:cNvSpPr>
            <a:spLocks noGrp="1"/>
          </p:cNvSpPr>
          <p:nvPr>
            <p:ph type="dt" sz="half" idx="10"/>
          </p:nvPr>
        </p:nvSpPr>
        <p:spPr/>
        <p:txBody>
          <a:bodyPr/>
          <a:lstStyle/>
          <a:p>
            <a:fld id="{9184DA70-C731-4C70-880D-CCD4705E623C}" type="datetime1">
              <a:rPr lang="en-US" smtClean="0"/>
              <a:t>12/8/2019</a:t>
            </a:fld>
            <a:endParaRPr lang="en-US" dirty="0"/>
          </a:p>
        </p:txBody>
      </p:sp>
      <p:sp>
        <p:nvSpPr>
          <p:cNvPr id="5" name="Footer Placeholder 4">
            <a:extLst>
              <a:ext uri="{FF2B5EF4-FFF2-40B4-BE49-F238E27FC236}">
                <a16:creationId xmlns:a16="http://schemas.microsoft.com/office/drawing/2014/main" id="{CAE33687-D747-432A-9D54-F0835326941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8A397E6-7831-493A-94CB-2926F23F609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65751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1C8BC-F496-40B8-B502-589825D1C39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E5A14E7-4377-4195-8444-2BF5E552CF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E85D82-8995-4307-A3C3-17B4C6CA0521}"/>
              </a:ext>
            </a:extLst>
          </p:cNvPr>
          <p:cNvSpPr>
            <a:spLocks noGrp="1"/>
          </p:cNvSpPr>
          <p:nvPr>
            <p:ph type="dt" sz="half" idx="10"/>
          </p:nvPr>
        </p:nvSpPr>
        <p:spPr/>
        <p:txBody>
          <a:bodyPr/>
          <a:lstStyle/>
          <a:p>
            <a:fld id="{B612A279-0833-481D-8C56-F67FD0AC6C50}" type="datetime1">
              <a:rPr lang="en-US" smtClean="0"/>
              <a:t>12/8/2019</a:t>
            </a:fld>
            <a:endParaRPr lang="en-US" dirty="0"/>
          </a:p>
        </p:txBody>
      </p:sp>
      <p:sp>
        <p:nvSpPr>
          <p:cNvPr id="5" name="Footer Placeholder 4">
            <a:extLst>
              <a:ext uri="{FF2B5EF4-FFF2-40B4-BE49-F238E27FC236}">
                <a16:creationId xmlns:a16="http://schemas.microsoft.com/office/drawing/2014/main" id="{C367A229-88AF-4E9A-9062-AC9CC137AE3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0620A5A-351A-44C8-A22D-A8754AFCA8D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712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6D2AAD-73E7-46E7-A998-2376EEF3F05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3A67D5-690F-4C07-B2BC-E2815C2577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04E5D2-D0AB-4B66-A8A8-656B661E9FBB}"/>
              </a:ext>
            </a:extLst>
          </p:cNvPr>
          <p:cNvSpPr>
            <a:spLocks noGrp="1"/>
          </p:cNvSpPr>
          <p:nvPr>
            <p:ph type="dt" sz="half" idx="10"/>
          </p:nvPr>
        </p:nvSpPr>
        <p:spPr/>
        <p:txBody>
          <a:bodyPr/>
          <a:lstStyle/>
          <a:p>
            <a:fld id="{6587DA83-5663-4C9C-B9AA-0B40A3DAFF81}" type="datetime1">
              <a:rPr lang="en-US" smtClean="0"/>
              <a:t>12/8/2019</a:t>
            </a:fld>
            <a:endParaRPr lang="en-US" dirty="0"/>
          </a:p>
        </p:txBody>
      </p:sp>
      <p:sp>
        <p:nvSpPr>
          <p:cNvPr id="5" name="Footer Placeholder 4">
            <a:extLst>
              <a:ext uri="{FF2B5EF4-FFF2-40B4-BE49-F238E27FC236}">
                <a16:creationId xmlns:a16="http://schemas.microsoft.com/office/drawing/2014/main" id="{DD378930-E022-4927-BFF1-DCA07BA2B3A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1EE8486-FE07-4798-ABC3-A02AF7B2A764}"/>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2983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820FC-B9FF-44B8-B59B-912E02FB32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45A169-AAA3-4BF7-9FB6-530398F39C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12C342-81C9-4DF0-9CFD-D2D70B01EA2D}"/>
              </a:ext>
            </a:extLst>
          </p:cNvPr>
          <p:cNvSpPr>
            <a:spLocks noGrp="1"/>
          </p:cNvSpPr>
          <p:nvPr>
            <p:ph type="dt" sz="half" idx="10"/>
          </p:nvPr>
        </p:nvSpPr>
        <p:spPr/>
        <p:txBody>
          <a:bodyPr/>
          <a:lstStyle/>
          <a:p>
            <a:fld id="{4BE1D723-8F53-4F53-90B0-1982A396982E}" type="datetime1">
              <a:rPr lang="en-US" smtClean="0"/>
              <a:t>12/8/2019</a:t>
            </a:fld>
            <a:endParaRPr lang="en-US" dirty="0"/>
          </a:p>
        </p:txBody>
      </p:sp>
      <p:sp>
        <p:nvSpPr>
          <p:cNvPr id="5" name="Footer Placeholder 4">
            <a:extLst>
              <a:ext uri="{FF2B5EF4-FFF2-40B4-BE49-F238E27FC236}">
                <a16:creationId xmlns:a16="http://schemas.microsoft.com/office/drawing/2014/main" id="{85D0337E-72E5-4A25-9DB1-A2BD3F38365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F0E6D7B-45E7-49E7-9D74-B30FD363BC9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52732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20614-4894-4989-85C7-17107D9A38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6A9B45B-34BE-4EA0-A8A2-E1F6679CA9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BB9AA73-68CE-478C-BD3B-6E5026D12A67}"/>
              </a:ext>
            </a:extLst>
          </p:cNvPr>
          <p:cNvSpPr>
            <a:spLocks noGrp="1"/>
          </p:cNvSpPr>
          <p:nvPr>
            <p:ph type="dt" sz="half" idx="10"/>
          </p:nvPr>
        </p:nvSpPr>
        <p:spPr/>
        <p:txBody>
          <a:bodyPr/>
          <a:lstStyle/>
          <a:p>
            <a:fld id="{97669AF7-7BEB-44E4-9852-375E34362B5B}" type="datetime1">
              <a:rPr lang="en-US" smtClean="0"/>
              <a:t>12/8/2019</a:t>
            </a:fld>
            <a:endParaRPr lang="en-US" dirty="0"/>
          </a:p>
        </p:txBody>
      </p:sp>
      <p:sp>
        <p:nvSpPr>
          <p:cNvPr id="5" name="Footer Placeholder 4">
            <a:extLst>
              <a:ext uri="{FF2B5EF4-FFF2-40B4-BE49-F238E27FC236}">
                <a16:creationId xmlns:a16="http://schemas.microsoft.com/office/drawing/2014/main" id="{B145DAFD-87AC-48E3-A9AC-9F740062B1F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E27D813-E64E-4C4D-B7B1-ACDA1323B452}"/>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13061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AE3F0-17AD-48D0-B783-BC5B370790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56A9CD-EE67-40E5-8C14-BFC7AA4523D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F3378E2-048E-4ECB-99DC-61FE6274800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FFDAA2F-A3A2-4D9C-90B6-7ADC6D531043}"/>
              </a:ext>
            </a:extLst>
          </p:cNvPr>
          <p:cNvSpPr>
            <a:spLocks noGrp="1"/>
          </p:cNvSpPr>
          <p:nvPr>
            <p:ph type="dt" sz="half" idx="10"/>
          </p:nvPr>
        </p:nvSpPr>
        <p:spPr/>
        <p:txBody>
          <a:bodyPr/>
          <a:lstStyle/>
          <a:p>
            <a:fld id="{BAAAC38D-0552-4C82-B593-E6124DFADBE2}" type="datetime1">
              <a:rPr lang="en-US" smtClean="0"/>
              <a:t>12/8/2019</a:t>
            </a:fld>
            <a:endParaRPr lang="en-US" dirty="0"/>
          </a:p>
        </p:txBody>
      </p:sp>
      <p:sp>
        <p:nvSpPr>
          <p:cNvPr id="6" name="Footer Placeholder 5">
            <a:extLst>
              <a:ext uri="{FF2B5EF4-FFF2-40B4-BE49-F238E27FC236}">
                <a16:creationId xmlns:a16="http://schemas.microsoft.com/office/drawing/2014/main" id="{94C57120-8AAC-41A6-B6C7-CB1E2BA136A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ABB4F04-0D90-412A-B538-3E57FF0E5A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2840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25297-2646-442C-8611-EA2A675D370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044FA05-8832-40E6-AC90-4884839839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61F42E5-84C6-44F7-839B-4E4525DA89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A24D13D-27D6-459F-A867-26F977220B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F38165-C471-4711-94A0-CEB8EF6605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484D9E-AA04-43FC-83B2-5738ADFC65E0}"/>
              </a:ext>
            </a:extLst>
          </p:cNvPr>
          <p:cNvSpPr>
            <a:spLocks noGrp="1"/>
          </p:cNvSpPr>
          <p:nvPr>
            <p:ph type="dt" sz="half" idx="10"/>
          </p:nvPr>
        </p:nvSpPr>
        <p:spPr/>
        <p:txBody>
          <a:bodyPr/>
          <a:lstStyle/>
          <a:p>
            <a:fld id="{D9DF0F1C-5577-4ACB-BB62-DF8F3C494C7E}" type="datetime1">
              <a:rPr lang="en-US" smtClean="0"/>
              <a:t>12/8/2019</a:t>
            </a:fld>
            <a:endParaRPr lang="en-US" dirty="0"/>
          </a:p>
        </p:txBody>
      </p:sp>
      <p:sp>
        <p:nvSpPr>
          <p:cNvPr id="8" name="Footer Placeholder 7">
            <a:extLst>
              <a:ext uri="{FF2B5EF4-FFF2-40B4-BE49-F238E27FC236}">
                <a16:creationId xmlns:a16="http://schemas.microsoft.com/office/drawing/2014/main" id="{844DCCEB-49DC-40F2-9C55-550E49929242}"/>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BE8F7E2A-B5C8-462C-A94D-38FE73E2DBA4}"/>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82924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09CC6-4295-4463-8153-E330948003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337E10C-3034-4FCB-8287-AB208C56D019}"/>
              </a:ext>
            </a:extLst>
          </p:cNvPr>
          <p:cNvSpPr>
            <a:spLocks noGrp="1"/>
          </p:cNvSpPr>
          <p:nvPr>
            <p:ph type="dt" sz="half" idx="10"/>
          </p:nvPr>
        </p:nvSpPr>
        <p:spPr/>
        <p:txBody>
          <a:bodyPr/>
          <a:lstStyle/>
          <a:p>
            <a:fld id="{1775B394-D9F9-4F0C-B15D-605F45CB9E9F}" type="datetime1">
              <a:rPr lang="en-US" smtClean="0"/>
              <a:t>12/8/2019</a:t>
            </a:fld>
            <a:endParaRPr lang="en-US" dirty="0"/>
          </a:p>
        </p:txBody>
      </p:sp>
      <p:sp>
        <p:nvSpPr>
          <p:cNvPr id="4" name="Footer Placeholder 3">
            <a:extLst>
              <a:ext uri="{FF2B5EF4-FFF2-40B4-BE49-F238E27FC236}">
                <a16:creationId xmlns:a16="http://schemas.microsoft.com/office/drawing/2014/main" id="{CDD1BDB7-1AAD-47FD-9EA2-4310EA48E960}"/>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3F89FDD-7114-4709-983A-A36BDE93011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29828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465C3B-53CA-4786-8E53-7E44815A9047}"/>
              </a:ext>
            </a:extLst>
          </p:cNvPr>
          <p:cNvSpPr>
            <a:spLocks noGrp="1"/>
          </p:cNvSpPr>
          <p:nvPr>
            <p:ph type="dt" sz="half" idx="10"/>
          </p:nvPr>
        </p:nvSpPr>
        <p:spPr/>
        <p:txBody>
          <a:bodyPr/>
          <a:lstStyle/>
          <a:p>
            <a:fld id="{39667345-2558-425A-8533-9BFDBCE15005}" type="datetime1">
              <a:rPr lang="en-US" smtClean="0"/>
              <a:t>12/8/2019</a:t>
            </a:fld>
            <a:endParaRPr lang="en-US" dirty="0"/>
          </a:p>
        </p:txBody>
      </p:sp>
      <p:sp>
        <p:nvSpPr>
          <p:cNvPr id="3" name="Footer Placeholder 2">
            <a:extLst>
              <a:ext uri="{FF2B5EF4-FFF2-40B4-BE49-F238E27FC236}">
                <a16:creationId xmlns:a16="http://schemas.microsoft.com/office/drawing/2014/main" id="{7DE9D0E3-D4AD-415E-8CEF-895B2912A21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F352922C-6B5F-4137-A836-95554F5EA89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02157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011ED-EEEB-469D-BEF3-EFC4A8F157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C157A6E-04A1-44B2-9D0C-707E832B5B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C36622B-A33E-4C7F-9D0A-6F914C274A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27F9E6-A282-425D-8D98-87CEB1E6D4C9}"/>
              </a:ext>
            </a:extLst>
          </p:cNvPr>
          <p:cNvSpPr>
            <a:spLocks noGrp="1"/>
          </p:cNvSpPr>
          <p:nvPr>
            <p:ph type="dt" sz="half" idx="10"/>
          </p:nvPr>
        </p:nvSpPr>
        <p:spPr/>
        <p:txBody>
          <a:bodyPr/>
          <a:lstStyle/>
          <a:p>
            <a:fld id="{92BEA474-078D-4E9B-9B14-09A87B19DC46}" type="datetime1">
              <a:rPr lang="en-US" smtClean="0"/>
              <a:t>12/8/2019</a:t>
            </a:fld>
            <a:endParaRPr lang="en-US" dirty="0"/>
          </a:p>
        </p:txBody>
      </p:sp>
      <p:sp>
        <p:nvSpPr>
          <p:cNvPr id="6" name="Footer Placeholder 5">
            <a:extLst>
              <a:ext uri="{FF2B5EF4-FFF2-40B4-BE49-F238E27FC236}">
                <a16:creationId xmlns:a16="http://schemas.microsoft.com/office/drawing/2014/main" id="{28F1B90A-7D19-490A-87CE-9E830B1174D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B850666-5F5F-4281-AE5F-0FD2F68630AB}"/>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175423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72670-D9D0-4969-AB22-FF27A566A2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E3F25C0-5665-43DB-8416-DE180F649A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0D6620C9-AEFD-4A6E-BC2A-1911B7BCEB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100127-575A-4E31-BD46-BE80C0EEE84A}"/>
              </a:ext>
            </a:extLst>
          </p:cNvPr>
          <p:cNvSpPr>
            <a:spLocks noGrp="1"/>
          </p:cNvSpPr>
          <p:nvPr>
            <p:ph type="dt" sz="half" idx="10"/>
          </p:nvPr>
        </p:nvSpPr>
        <p:spPr/>
        <p:txBody>
          <a:bodyPr/>
          <a:lstStyle/>
          <a:p>
            <a:fld id="{4907D986-8816-4272-A432-0437A28A9828}" type="datetime1">
              <a:rPr lang="en-US" smtClean="0"/>
              <a:t>12/8/2019</a:t>
            </a:fld>
            <a:endParaRPr lang="en-US" dirty="0"/>
          </a:p>
        </p:txBody>
      </p:sp>
      <p:sp>
        <p:nvSpPr>
          <p:cNvPr id="6" name="Footer Placeholder 5">
            <a:extLst>
              <a:ext uri="{FF2B5EF4-FFF2-40B4-BE49-F238E27FC236}">
                <a16:creationId xmlns:a16="http://schemas.microsoft.com/office/drawing/2014/main" id="{E95DA268-7C74-4100-AAF3-D4F50E98DC30}"/>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6CD3E9F6-60E5-4432-9456-AA756CB59B1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94719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2B0D43-F4E2-42F9-B36A-40DF77E610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75D8292-75B6-4E96-91DF-E49BEC4700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C10883-F6FB-45E3-A5DF-B91AE88464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D6E202-B606-4609-B914-27C9371A1F6D}" type="datetime1">
              <a:rPr lang="en-US" smtClean="0"/>
              <a:t>12/8/2019</a:t>
            </a:fld>
            <a:endParaRPr lang="en-US" dirty="0"/>
          </a:p>
        </p:txBody>
      </p:sp>
      <p:sp>
        <p:nvSpPr>
          <p:cNvPr id="5" name="Footer Placeholder 4">
            <a:extLst>
              <a:ext uri="{FF2B5EF4-FFF2-40B4-BE49-F238E27FC236}">
                <a16:creationId xmlns:a16="http://schemas.microsoft.com/office/drawing/2014/main" id="{3212F91F-1A4F-4767-B3A2-BDAEF8A05A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0E96834-DD54-489E-AC62-DABCDFB099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269423910"/>
      </p:ext>
    </p:extLst>
  </p:cSld>
  <p:clrMap bg1="lt1" tx1="dk1" bg2="lt2" tx2="dk2" accent1="accent1" accent2="accent2" accent3="accent3" accent4="accent4" accent5="accent5" accent6="accent6" hlink="hlink" folHlink="folHlink"/>
  <p:sldLayoutIdLst>
    <p:sldLayoutId id="2147484015" r:id="rId1"/>
    <p:sldLayoutId id="2147484016" r:id="rId2"/>
    <p:sldLayoutId id="2147484017" r:id="rId3"/>
    <p:sldLayoutId id="2147484018" r:id="rId4"/>
    <p:sldLayoutId id="2147484019" r:id="rId5"/>
    <p:sldLayoutId id="2147484020" r:id="rId6"/>
    <p:sldLayoutId id="2147484021" r:id="rId7"/>
    <p:sldLayoutId id="2147484022" r:id="rId8"/>
    <p:sldLayoutId id="2147484023" r:id="rId9"/>
    <p:sldLayoutId id="2147484024" r:id="rId10"/>
    <p:sldLayoutId id="2147484025"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11.xml"/><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12.xml"/><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omments" Target="../comments/comment13.xml"/><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omments" Target="../comments/comment14.xml"/><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omments" Target="../comments/comment15.xml"/><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omments" Target="../comments/comment16.xml"/><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comments" Target="../comments/commen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3.xml"/><Relationship Id="rId4" Type="http://schemas.openxmlformats.org/officeDocument/2006/relationships/comments" Target="../comments/comment3.xml"/></Relationships>
</file>

<file path=ppt/slides/_rels/slide5.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 Id="rId9" Type="http://schemas.openxmlformats.org/officeDocument/2006/relationships/comments" Target="../comments/comment4.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9AACC18-84BB-43DC-9A51-62C9019F0C5A}"/>
              </a:ext>
            </a:extLst>
          </p:cNvPr>
          <p:cNvPicPr>
            <a:picLocks noChangeAspect="1"/>
          </p:cNvPicPr>
          <p:nvPr/>
        </p:nvPicPr>
        <p:blipFill rotWithShape="1">
          <a:blip r:embed="rId2"/>
          <a:srcRect t="9519" b="30086"/>
          <a:stretch/>
        </p:blipFill>
        <p:spPr>
          <a:xfrm>
            <a:off x="-32" y="10"/>
            <a:ext cx="12192031" cy="4915066"/>
          </a:xfrm>
          <a:prstGeom prst="rect">
            <a:avLst/>
          </a:prstGeom>
        </p:spPr>
      </p:pic>
      <p:sp>
        <p:nvSpPr>
          <p:cNvPr id="2" name="Title 1">
            <a:extLst>
              <a:ext uri="{FF2B5EF4-FFF2-40B4-BE49-F238E27FC236}">
                <a16:creationId xmlns:a16="http://schemas.microsoft.com/office/drawing/2014/main" id="{7C5FE68D-1B43-480D-AD17-F6FD65DD9936}"/>
              </a:ext>
            </a:extLst>
          </p:cNvPr>
          <p:cNvSpPr>
            <a:spLocks noGrp="1"/>
          </p:cNvSpPr>
          <p:nvPr>
            <p:ph type="ctrTitle"/>
          </p:nvPr>
        </p:nvSpPr>
        <p:spPr>
          <a:xfrm>
            <a:off x="828675" y="5120639"/>
            <a:ext cx="7137263" cy="1280161"/>
          </a:xfrm>
        </p:spPr>
        <p:txBody>
          <a:bodyPr anchor="ctr">
            <a:normAutofit/>
          </a:bodyPr>
          <a:lstStyle/>
          <a:p>
            <a:pPr algn="r"/>
            <a:r>
              <a:rPr lang="en-US" sz="4800" dirty="0">
                <a:solidFill>
                  <a:srgbClr val="FFFFFF"/>
                </a:solidFill>
              </a:rPr>
              <a:t>The Food Detectives</a:t>
            </a:r>
          </a:p>
        </p:txBody>
      </p:sp>
      <p:sp>
        <p:nvSpPr>
          <p:cNvPr id="3" name="Subtitle 2">
            <a:extLst>
              <a:ext uri="{FF2B5EF4-FFF2-40B4-BE49-F238E27FC236}">
                <a16:creationId xmlns:a16="http://schemas.microsoft.com/office/drawing/2014/main" id="{0F754BE5-71A4-4FB1-9B5B-3A73D93CBF6C}"/>
              </a:ext>
            </a:extLst>
          </p:cNvPr>
          <p:cNvSpPr>
            <a:spLocks noGrp="1"/>
          </p:cNvSpPr>
          <p:nvPr>
            <p:ph type="subTitle" idx="1"/>
          </p:nvPr>
        </p:nvSpPr>
        <p:spPr>
          <a:xfrm>
            <a:off x="8289580" y="5120639"/>
            <a:ext cx="3073745" cy="1280160"/>
          </a:xfrm>
        </p:spPr>
        <p:txBody>
          <a:bodyPr anchor="ctr">
            <a:normAutofit/>
          </a:bodyPr>
          <a:lstStyle/>
          <a:p>
            <a:pPr>
              <a:spcAft>
                <a:spcPts val="600"/>
              </a:spcAft>
            </a:pPr>
            <a:r>
              <a:rPr lang="en-US" sz="1500" dirty="0">
                <a:solidFill>
                  <a:srgbClr val="FFFFFF"/>
                </a:solidFill>
              </a:rPr>
              <a:t>Project Proposal</a:t>
            </a:r>
          </a:p>
        </p:txBody>
      </p:sp>
    </p:spTree>
    <p:extLst>
      <p:ext uri="{BB962C8B-B14F-4D97-AF65-F5344CB8AC3E}">
        <p14:creationId xmlns:p14="http://schemas.microsoft.com/office/powerpoint/2010/main" val="96413773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B32A67F-3598-4A13-8552-DA884FFCC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CCF7E1-52EF-4F2E-8F34-56C57BEF668A}"/>
              </a:ext>
            </a:extLst>
          </p:cNvPr>
          <p:cNvSpPr>
            <a:spLocks noGrp="1"/>
          </p:cNvSpPr>
          <p:nvPr>
            <p:ph type="title"/>
          </p:nvPr>
        </p:nvSpPr>
        <p:spPr>
          <a:xfrm>
            <a:off x="804673" y="3320859"/>
            <a:ext cx="4573475" cy="2076333"/>
          </a:xfrm>
        </p:spPr>
        <p:txBody>
          <a:bodyPr vert="horz" lIns="91440" tIns="45720" rIns="91440" bIns="45720" rtlCol="0" anchor="t">
            <a:normAutofit/>
          </a:bodyPr>
          <a:lstStyle/>
          <a:p>
            <a:r>
              <a:rPr lang="en-US" sz="4400" kern="1200" dirty="0">
                <a:solidFill>
                  <a:schemeClr val="bg1"/>
                </a:solidFill>
                <a:latin typeface="+mj-lt"/>
                <a:ea typeface="+mj-ea"/>
                <a:cs typeface="+mj-cs"/>
              </a:rPr>
              <a:t>USER EXPERIENCE</a:t>
            </a:r>
          </a:p>
        </p:txBody>
      </p:sp>
      <p:sp>
        <p:nvSpPr>
          <p:cNvPr id="3" name="Text Placeholder 2">
            <a:extLst>
              <a:ext uri="{FF2B5EF4-FFF2-40B4-BE49-F238E27FC236}">
                <a16:creationId xmlns:a16="http://schemas.microsoft.com/office/drawing/2014/main" id="{E203E49A-5EC5-45D5-A218-1DCB99B12701}"/>
              </a:ext>
            </a:extLst>
          </p:cNvPr>
          <p:cNvSpPr>
            <a:spLocks noGrp="1"/>
          </p:cNvSpPr>
          <p:nvPr>
            <p:ph type="body" idx="1"/>
          </p:nvPr>
        </p:nvSpPr>
        <p:spPr>
          <a:xfrm>
            <a:off x="804673" y="2348680"/>
            <a:ext cx="4662678" cy="972180"/>
          </a:xfrm>
        </p:spPr>
        <p:txBody>
          <a:bodyPr vert="horz" lIns="91440" tIns="45720" rIns="91440" bIns="45720" rtlCol="0" anchor="b">
            <a:normAutofit/>
          </a:bodyPr>
          <a:lstStyle/>
          <a:p>
            <a:r>
              <a:rPr lang="en-US" sz="2000" kern="1200" dirty="0">
                <a:solidFill>
                  <a:schemeClr val="bg1"/>
                </a:solidFill>
                <a:latin typeface="+mn-lt"/>
                <a:ea typeface="+mn-ea"/>
                <a:cs typeface="+mn-cs"/>
              </a:rPr>
              <a:t>How users </a:t>
            </a:r>
            <a:r>
              <a:rPr lang="en-US" sz="2000" dirty="0">
                <a:solidFill>
                  <a:schemeClr val="bg1"/>
                </a:solidFill>
              </a:rPr>
              <a:t>w</a:t>
            </a:r>
            <a:r>
              <a:rPr lang="en-US" sz="2000" kern="1200" dirty="0">
                <a:solidFill>
                  <a:schemeClr val="bg1"/>
                </a:solidFill>
                <a:latin typeface="+mn-lt"/>
                <a:ea typeface="+mn-ea"/>
                <a:cs typeface="+mn-cs"/>
              </a:rPr>
              <a:t>ill </a:t>
            </a:r>
            <a:r>
              <a:rPr lang="en-US" sz="2000" dirty="0">
                <a:solidFill>
                  <a:schemeClr val="bg1"/>
                </a:solidFill>
              </a:rPr>
              <a:t>i</a:t>
            </a:r>
            <a:r>
              <a:rPr lang="en-US" sz="2000" kern="1200" dirty="0">
                <a:solidFill>
                  <a:schemeClr val="bg1"/>
                </a:solidFill>
                <a:latin typeface="+mn-lt"/>
                <a:ea typeface="+mn-ea"/>
                <a:cs typeface="+mn-cs"/>
              </a:rPr>
              <a:t>nteract </a:t>
            </a:r>
            <a:r>
              <a:rPr lang="en-US" sz="2000" dirty="0">
                <a:solidFill>
                  <a:schemeClr val="bg1"/>
                </a:solidFill>
              </a:rPr>
              <a:t>w</a:t>
            </a:r>
            <a:r>
              <a:rPr lang="en-US" sz="2000" kern="1200" dirty="0">
                <a:solidFill>
                  <a:schemeClr val="bg1"/>
                </a:solidFill>
                <a:latin typeface="+mn-lt"/>
                <a:ea typeface="+mn-ea"/>
                <a:cs typeface="+mn-cs"/>
              </a:rPr>
              <a:t>ith </a:t>
            </a:r>
            <a:r>
              <a:rPr lang="en-US" sz="2000" dirty="0">
                <a:solidFill>
                  <a:schemeClr val="bg1"/>
                </a:solidFill>
              </a:rPr>
              <a:t>o</a:t>
            </a:r>
            <a:r>
              <a:rPr lang="en-US" sz="2000" kern="1200" dirty="0">
                <a:solidFill>
                  <a:schemeClr val="bg1"/>
                </a:solidFill>
                <a:latin typeface="+mn-lt"/>
                <a:ea typeface="+mn-ea"/>
                <a:cs typeface="+mn-cs"/>
              </a:rPr>
              <a:t>ur </a:t>
            </a:r>
            <a:r>
              <a:rPr lang="en-US" sz="2000" dirty="0">
                <a:solidFill>
                  <a:schemeClr val="bg1"/>
                </a:solidFill>
              </a:rPr>
              <a:t>w</a:t>
            </a:r>
            <a:r>
              <a:rPr lang="en-US" sz="2000" kern="1200" dirty="0">
                <a:solidFill>
                  <a:schemeClr val="bg1"/>
                </a:solidFill>
                <a:latin typeface="+mn-lt"/>
                <a:ea typeface="+mn-ea"/>
                <a:cs typeface="+mn-cs"/>
              </a:rPr>
              <a:t>ebsite</a:t>
            </a:r>
          </a:p>
        </p:txBody>
      </p:sp>
      <p:sp>
        <p:nvSpPr>
          <p:cNvPr id="12" name="Freeform: Shape 11">
            <a:extLst>
              <a:ext uri="{FF2B5EF4-FFF2-40B4-BE49-F238E27FC236}">
                <a16:creationId xmlns:a16="http://schemas.microsoft.com/office/drawing/2014/main" id="{BCC55ACC-A2F6-403C-A3A4-D59B3734D4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57312" y="381000"/>
            <a:ext cx="6334689" cy="6477000"/>
          </a:xfrm>
          <a:custGeom>
            <a:avLst/>
            <a:gdLst>
              <a:gd name="connsiteX0" fmla="*/ 3561588 w 6334689"/>
              <a:gd name="connsiteY0" fmla="*/ 0 h 6477000"/>
              <a:gd name="connsiteX1" fmla="*/ 6309883 w 6334689"/>
              <a:gd name="connsiteY1" fmla="*/ 1296087 h 6477000"/>
              <a:gd name="connsiteX2" fmla="*/ 6334689 w 6334689"/>
              <a:gd name="connsiteY2" fmla="*/ 1329261 h 6477000"/>
              <a:gd name="connsiteX3" fmla="*/ 6334689 w 6334689"/>
              <a:gd name="connsiteY3" fmla="*/ 5793916 h 6477000"/>
              <a:gd name="connsiteX4" fmla="*/ 6309883 w 6334689"/>
              <a:gd name="connsiteY4" fmla="*/ 5827089 h 6477000"/>
              <a:gd name="connsiteX5" fmla="*/ 5760467 w 6334689"/>
              <a:gd name="connsiteY5" fmla="*/ 6363539 h 6477000"/>
              <a:gd name="connsiteX6" fmla="*/ 5607796 w 6334689"/>
              <a:gd name="connsiteY6" fmla="*/ 6477000 h 6477000"/>
              <a:gd name="connsiteX7" fmla="*/ 1519571 w 6334689"/>
              <a:gd name="connsiteY7" fmla="*/ 6477000 h 6477000"/>
              <a:gd name="connsiteX8" fmla="*/ 1296088 w 6334689"/>
              <a:gd name="connsiteY8" fmla="*/ 6309883 h 6477000"/>
              <a:gd name="connsiteX9" fmla="*/ 0 w 6334689"/>
              <a:gd name="connsiteY9" fmla="*/ 3561588 h 6477000"/>
              <a:gd name="connsiteX10" fmla="*/ 3561588 w 6334689"/>
              <a:gd name="connsiteY10" fmla="*/ 0 h 647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34689" h="6477000">
                <a:moveTo>
                  <a:pt x="3561588" y="0"/>
                </a:moveTo>
                <a:cubicBezTo>
                  <a:pt x="4668032" y="0"/>
                  <a:pt x="5656635" y="504534"/>
                  <a:pt x="6309883" y="1296087"/>
                </a:cubicBezTo>
                <a:lnTo>
                  <a:pt x="6334689" y="1329261"/>
                </a:lnTo>
                <a:lnTo>
                  <a:pt x="6334689" y="5793916"/>
                </a:lnTo>
                <a:lnTo>
                  <a:pt x="6309883" y="5827089"/>
                </a:lnTo>
                <a:cubicBezTo>
                  <a:pt x="6146571" y="6024977"/>
                  <a:pt x="5962299" y="6204927"/>
                  <a:pt x="5760467" y="6363539"/>
                </a:cubicBezTo>
                <a:lnTo>
                  <a:pt x="5607796" y="6477000"/>
                </a:lnTo>
                <a:lnTo>
                  <a:pt x="1519571" y="6477000"/>
                </a:lnTo>
                <a:lnTo>
                  <a:pt x="1296088" y="6309883"/>
                </a:lnTo>
                <a:cubicBezTo>
                  <a:pt x="504535" y="5656635"/>
                  <a:pt x="0" y="4668032"/>
                  <a:pt x="0" y="3561588"/>
                </a:cubicBezTo>
                <a:cubicBezTo>
                  <a:pt x="0" y="1594577"/>
                  <a:pt x="1594577" y="0"/>
                  <a:pt x="3561588" y="0"/>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598EBA13-C937-430B-9523-439FE21096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1086" y="544777"/>
            <a:ext cx="6170914" cy="6313225"/>
          </a:xfrm>
          <a:custGeom>
            <a:avLst/>
            <a:gdLst>
              <a:gd name="connsiteX0" fmla="*/ 3397813 w 6170914"/>
              <a:gd name="connsiteY0" fmla="*/ 0 h 6313225"/>
              <a:gd name="connsiteX1" fmla="*/ 6019731 w 6170914"/>
              <a:gd name="connsiteY1" fmla="*/ 1236489 h 6313225"/>
              <a:gd name="connsiteX2" fmla="*/ 6170914 w 6170914"/>
              <a:gd name="connsiteY2" fmla="*/ 1438663 h 6313225"/>
              <a:gd name="connsiteX3" fmla="*/ 6170914 w 6170914"/>
              <a:gd name="connsiteY3" fmla="*/ 5356963 h 6313225"/>
              <a:gd name="connsiteX4" fmla="*/ 6019731 w 6170914"/>
              <a:gd name="connsiteY4" fmla="*/ 5559138 h 6313225"/>
              <a:gd name="connsiteX5" fmla="*/ 5194591 w 6170914"/>
              <a:gd name="connsiteY5" fmla="*/ 6282226 h 6313225"/>
              <a:gd name="connsiteX6" fmla="*/ 5141791 w 6170914"/>
              <a:gd name="connsiteY6" fmla="*/ 6313225 h 6313225"/>
              <a:gd name="connsiteX7" fmla="*/ 1659199 w 6170914"/>
              <a:gd name="connsiteY7" fmla="*/ 6313225 h 6313225"/>
              <a:gd name="connsiteX8" fmla="*/ 1498064 w 6170914"/>
              <a:gd name="connsiteY8" fmla="*/ 6215333 h 6313225"/>
              <a:gd name="connsiteX9" fmla="*/ 0 w 6170914"/>
              <a:gd name="connsiteY9" fmla="*/ 3397813 h 6313225"/>
              <a:gd name="connsiteX10" fmla="*/ 3397813 w 6170914"/>
              <a:gd name="connsiteY10" fmla="*/ 0 h 6313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170914" h="6313225">
                <a:moveTo>
                  <a:pt x="3397813" y="0"/>
                </a:moveTo>
                <a:cubicBezTo>
                  <a:pt x="4453378" y="0"/>
                  <a:pt x="5396522" y="481334"/>
                  <a:pt x="6019731" y="1236489"/>
                </a:cubicBezTo>
                <a:lnTo>
                  <a:pt x="6170914" y="1438663"/>
                </a:lnTo>
                <a:lnTo>
                  <a:pt x="6170914" y="5356963"/>
                </a:lnTo>
                <a:lnTo>
                  <a:pt x="6019731" y="5559138"/>
                </a:lnTo>
                <a:cubicBezTo>
                  <a:pt x="5786028" y="5842321"/>
                  <a:pt x="5507333" y="6086998"/>
                  <a:pt x="5194591" y="6282226"/>
                </a:cubicBezTo>
                <a:lnTo>
                  <a:pt x="5141791" y="6313225"/>
                </a:lnTo>
                <a:lnTo>
                  <a:pt x="1659199" y="6313225"/>
                </a:lnTo>
                <a:lnTo>
                  <a:pt x="1498064" y="6215333"/>
                </a:lnTo>
                <a:cubicBezTo>
                  <a:pt x="594240" y="5604721"/>
                  <a:pt x="0" y="4570663"/>
                  <a:pt x="0" y="3397813"/>
                </a:cubicBezTo>
                <a:cubicBezTo>
                  <a:pt x="0" y="1521253"/>
                  <a:pt x="1521253" y="0"/>
                  <a:pt x="339781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User Network">
            <a:extLst>
              <a:ext uri="{FF2B5EF4-FFF2-40B4-BE49-F238E27FC236}">
                <a16:creationId xmlns:a16="http://schemas.microsoft.com/office/drawing/2014/main" id="{90CED70B-593A-4BAB-903B-44389C4399B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10424" y="1845770"/>
            <a:ext cx="4333875" cy="4333875"/>
          </a:xfrm>
          <a:prstGeom prst="rect">
            <a:avLst/>
          </a:prstGeom>
        </p:spPr>
      </p:pic>
    </p:spTree>
    <p:extLst>
      <p:ext uri="{BB962C8B-B14F-4D97-AF65-F5344CB8AC3E}">
        <p14:creationId xmlns:p14="http://schemas.microsoft.com/office/powerpoint/2010/main" val="370229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0C1D69-6983-406A-9F52-F668A2D0304B}"/>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dirty="0">
                <a:solidFill>
                  <a:srgbClr val="FFFFFF"/>
                </a:solidFill>
                <a:latin typeface="+mj-lt"/>
                <a:ea typeface="+mj-ea"/>
                <a:cs typeface="+mj-cs"/>
              </a:rPr>
              <a:t>Sequence Diagrams</a:t>
            </a:r>
          </a:p>
        </p:txBody>
      </p:sp>
      <p:cxnSp>
        <p:nvCxnSpPr>
          <p:cNvPr id="14" name="Straight Connector 13">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Content Placeholder 6" descr="A close up of text on a white background&#10;&#10;Description automatically generated">
            <a:extLst>
              <a:ext uri="{FF2B5EF4-FFF2-40B4-BE49-F238E27FC236}">
                <a16:creationId xmlns:a16="http://schemas.microsoft.com/office/drawing/2014/main" id="{E4973006-0946-4CB6-9BD8-156832ED3BEF}"/>
              </a:ext>
            </a:extLst>
          </p:cNvPr>
          <p:cNvPicPr>
            <a:picLocks noGrp="1" noChangeAspect="1"/>
          </p:cNvPicPr>
          <p:nvPr>
            <p:ph idx="1"/>
          </p:nvPr>
        </p:nvPicPr>
        <p:blipFill>
          <a:blip r:embed="rId2"/>
          <a:stretch>
            <a:fillRect/>
          </a:stretch>
        </p:blipFill>
        <p:spPr>
          <a:xfrm>
            <a:off x="5828342" y="492573"/>
            <a:ext cx="5204504" cy="5880796"/>
          </a:xfrm>
          <a:prstGeom prst="rect">
            <a:avLst/>
          </a:prstGeom>
        </p:spPr>
      </p:pic>
    </p:spTree>
    <p:extLst>
      <p:ext uri="{BB962C8B-B14F-4D97-AF65-F5344CB8AC3E}">
        <p14:creationId xmlns:p14="http://schemas.microsoft.com/office/powerpoint/2010/main" val="9078360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C1D69-6983-406A-9F52-F668A2D0304B}"/>
              </a:ext>
            </a:extLst>
          </p:cNvPr>
          <p:cNvSpPr>
            <a:spLocks noGrp="1"/>
          </p:cNvSpPr>
          <p:nvPr>
            <p:ph type="title"/>
          </p:nvPr>
        </p:nvSpPr>
        <p:spPr>
          <a:xfrm>
            <a:off x="6746628" y="1783959"/>
            <a:ext cx="4645250" cy="2889114"/>
          </a:xfrm>
        </p:spPr>
        <p:txBody>
          <a:bodyPr vert="horz" lIns="91440" tIns="45720" rIns="91440" bIns="45720" rtlCol="0" anchor="b">
            <a:normAutofit/>
          </a:bodyPr>
          <a:lstStyle/>
          <a:p>
            <a:r>
              <a:rPr lang="en-US" sz="6000"/>
              <a:t>Sam – Unregistered User</a:t>
            </a:r>
          </a:p>
        </p:txBody>
      </p:sp>
      <p:sp>
        <p:nvSpPr>
          <p:cNvPr id="22" name="Freeform: Shape 21">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A picture containing person, outdoor, cellphone, standing&#10;&#10;Description automatically generated">
            <a:extLst>
              <a:ext uri="{FF2B5EF4-FFF2-40B4-BE49-F238E27FC236}">
                <a16:creationId xmlns:a16="http://schemas.microsoft.com/office/drawing/2014/main" id="{7A3E254D-AE3E-4491-AAA1-0396A59EEA10}"/>
              </a:ext>
            </a:extLst>
          </p:cNvPr>
          <p:cNvPicPr>
            <a:picLocks noChangeAspect="1"/>
          </p:cNvPicPr>
          <p:nvPr/>
        </p:nvPicPr>
        <p:blipFill rotWithShape="1">
          <a:blip r:embed="rId2"/>
          <a:srcRect l="27220" r="17221" b="1"/>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Tree>
    <p:extLst>
      <p:ext uri="{BB962C8B-B14F-4D97-AF65-F5344CB8AC3E}">
        <p14:creationId xmlns:p14="http://schemas.microsoft.com/office/powerpoint/2010/main" val="564682338"/>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0C1D69-6983-406A-9F52-F668A2D0304B}"/>
              </a:ext>
            </a:extLst>
          </p:cNvPr>
          <p:cNvSpPr>
            <a:spLocks noGrp="1"/>
          </p:cNvSpPr>
          <p:nvPr>
            <p:ph type="title"/>
          </p:nvPr>
        </p:nvSpPr>
        <p:spPr>
          <a:xfrm>
            <a:off x="447869" y="914400"/>
            <a:ext cx="4012164" cy="2887579"/>
          </a:xfrm>
        </p:spPr>
        <p:txBody>
          <a:bodyPr vert="horz" lIns="91440" tIns="45720" rIns="91440" bIns="45720" rtlCol="0" anchor="b">
            <a:normAutofit/>
          </a:bodyPr>
          <a:lstStyle/>
          <a:p>
            <a:pPr algn="ctr"/>
            <a:r>
              <a:rPr lang="en-US" sz="4800" kern="1200" dirty="0">
                <a:solidFill>
                  <a:srgbClr val="FFFFFF"/>
                </a:solidFill>
                <a:latin typeface="+mj-lt"/>
                <a:ea typeface="+mj-ea"/>
                <a:cs typeface="+mj-cs"/>
              </a:rPr>
              <a:t>Sam’s(optional) Registration Experience</a:t>
            </a:r>
          </a:p>
        </p:txBody>
      </p:sp>
      <p:cxnSp>
        <p:nvCxnSpPr>
          <p:cNvPr id="12" name="Straight Connector 11">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3" descr="A picture containing game, sign&#10;&#10;Description automatically generated">
            <a:extLst>
              <a:ext uri="{FF2B5EF4-FFF2-40B4-BE49-F238E27FC236}">
                <a16:creationId xmlns:a16="http://schemas.microsoft.com/office/drawing/2014/main" id="{B378B5ED-6BBD-4712-9782-00FF98808A2A}"/>
              </a:ext>
            </a:extLst>
          </p:cNvPr>
          <p:cNvPicPr>
            <a:picLocks noChangeAspect="1"/>
          </p:cNvPicPr>
          <p:nvPr/>
        </p:nvPicPr>
        <p:blipFill>
          <a:blip r:embed="rId2"/>
          <a:stretch>
            <a:fillRect/>
          </a:stretch>
        </p:blipFill>
        <p:spPr>
          <a:xfrm>
            <a:off x="7522811" y="552048"/>
            <a:ext cx="2410161" cy="5753903"/>
          </a:xfrm>
          <a:prstGeom prst="rect">
            <a:avLst/>
          </a:prstGeom>
        </p:spPr>
      </p:pic>
    </p:spTree>
    <p:extLst>
      <p:ext uri="{BB962C8B-B14F-4D97-AF65-F5344CB8AC3E}">
        <p14:creationId xmlns:p14="http://schemas.microsoft.com/office/powerpoint/2010/main" val="1078692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0C1D69-6983-406A-9F52-F668A2D0304B}"/>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dirty="0">
                <a:solidFill>
                  <a:srgbClr val="FFFFFF"/>
                </a:solidFill>
                <a:latin typeface="+mj-lt"/>
                <a:ea typeface="+mj-ea"/>
                <a:cs typeface="+mj-cs"/>
              </a:rPr>
              <a:t>Sam’s Search Experience</a:t>
            </a:r>
          </a:p>
        </p:txBody>
      </p:sp>
      <p:cxnSp>
        <p:nvCxnSpPr>
          <p:cNvPr id="11" name="Straight Connector 10">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Picture 4" descr="A close up of text on a white background&#10;&#10;Description automatically generated">
            <a:extLst>
              <a:ext uri="{FF2B5EF4-FFF2-40B4-BE49-F238E27FC236}">
                <a16:creationId xmlns:a16="http://schemas.microsoft.com/office/drawing/2014/main" id="{CD7C9F76-0B92-466B-AEBD-211DB004D8D4}"/>
              </a:ext>
            </a:extLst>
          </p:cNvPr>
          <p:cNvPicPr>
            <a:picLocks noChangeAspect="1"/>
          </p:cNvPicPr>
          <p:nvPr/>
        </p:nvPicPr>
        <p:blipFill>
          <a:blip r:embed="rId2"/>
          <a:stretch>
            <a:fillRect/>
          </a:stretch>
        </p:blipFill>
        <p:spPr>
          <a:xfrm>
            <a:off x="7255414" y="625805"/>
            <a:ext cx="2943636" cy="4991797"/>
          </a:xfrm>
          <a:prstGeom prst="rect">
            <a:avLst/>
          </a:prstGeom>
        </p:spPr>
      </p:pic>
    </p:spTree>
    <p:extLst>
      <p:ext uri="{BB962C8B-B14F-4D97-AF65-F5344CB8AC3E}">
        <p14:creationId xmlns:p14="http://schemas.microsoft.com/office/powerpoint/2010/main" val="21665460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C1D69-6983-406A-9F52-F668A2D0304B}"/>
              </a:ext>
            </a:extLst>
          </p:cNvPr>
          <p:cNvSpPr>
            <a:spLocks noGrp="1"/>
          </p:cNvSpPr>
          <p:nvPr>
            <p:ph type="title"/>
          </p:nvPr>
        </p:nvSpPr>
        <p:spPr>
          <a:xfrm>
            <a:off x="6746628" y="1783959"/>
            <a:ext cx="4645250" cy="2889114"/>
          </a:xfrm>
        </p:spPr>
        <p:txBody>
          <a:bodyPr vert="horz" lIns="91440" tIns="45720" rIns="91440" bIns="45720" rtlCol="0" anchor="b">
            <a:normAutofit/>
          </a:bodyPr>
          <a:lstStyle/>
          <a:p>
            <a:r>
              <a:rPr lang="en-US" sz="6000" dirty="0"/>
              <a:t>Sarah –Registered User</a:t>
            </a:r>
          </a:p>
        </p:txBody>
      </p:sp>
      <p:sp>
        <p:nvSpPr>
          <p:cNvPr id="19" name="Freeform: Shape 18">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descr="A person holding a plate of food&#10;&#10;Description automatically generated">
            <a:extLst>
              <a:ext uri="{FF2B5EF4-FFF2-40B4-BE49-F238E27FC236}">
                <a16:creationId xmlns:a16="http://schemas.microsoft.com/office/drawing/2014/main" id="{5588F828-3D7B-4B02-8C86-11A9803714E8}"/>
              </a:ext>
            </a:extLst>
          </p:cNvPr>
          <p:cNvPicPr>
            <a:picLocks noChangeAspect="1"/>
          </p:cNvPicPr>
          <p:nvPr/>
        </p:nvPicPr>
        <p:blipFill rotWithShape="1">
          <a:blip r:embed="rId2"/>
          <a:srcRect l="36023" r="11273"/>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Tree>
    <p:extLst>
      <p:ext uri="{BB962C8B-B14F-4D97-AF65-F5344CB8AC3E}">
        <p14:creationId xmlns:p14="http://schemas.microsoft.com/office/powerpoint/2010/main" val="587358490"/>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0C1D69-6983-406A-9F52-F668A2D0304B}"/>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kern="1200" dirty="0">
                <a:solidFill>
                  <a:srgbClr val="FFFFFF"/>
                </a:solidFill>
                <a:latin typeface="+mj-lt"/>
                <a:ea typeface="+mj-ea"/>
                <a:cs typeface="+mj-cs"/>
              </a:rPr>
              <a:t>Sarah’s Login Experience</a:t>
            </a:r>
          </a:p>
        </p:txBody>
      </p:sp>
      <p:cxnSp>
        <p:nvCxnSpPr>
          <p:cNvPr id="11" name="Straight Connector 10">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Picture 4" descr="A close up of a sign&#10;&#10;Description automatically generated">
            <a:extLst>
              <a:ext uri="{FF2B5EF4-FFF2-40B4-BE49-F238E27FC236}">
                <a16:creationId xmlns:a16="http://schemas.microsoft.com/office/drawing/2014/main" id="{82F5502C-95B0-4F98-80E0-887FD82087C2}"/>
              </a:ext>
            </a:extLst>
          </p:cNvPr>
          <p:cNvPicPr>
            <a:picLocks noChangeAspect="1"/>
          </p:cNvPicPr>
          <p:nvPr/>
        </p:nvPicPr>
        <p:blipFill>
          <a:blip r:embed="rId2"/>
          <a:stretch>
            <a:fillRect/>
          </a:stretch>
        </p:blipFill>
        <p:spPr>
          <a:xfrm>
            <a:off x="7597456" y="587828"/>
            <a:ext cx="1905266" cy="3943900"/>
          </a:xfrm>
          <a:prstGeom prst="rect">
            <a:avLst/>
          </a:prstGeom>
        </p:spPr>
      </p:pic>
    </p:spTree>
    <p:extLst>
      <p:ext uri="{BB962C8B-B14F-4D97-AF65-F5344CB8AC3E}">
        <p14:creationId xmlns:p14="http://schemas.microsoft.com/office/powerpoint/2010/main" val="6796587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0C1D69-6983-406A-9F52-F668A2D0304B}"/>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Sarah’s Preferences Experience</a:t>
            </a:r>
          </a:p>
        </p:txBody>
      </p:sp>
      <p:cxnSp>
        <p:nvCxnSpPr>
          <p:cNvPr id="19" name="Straight Connector 18">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3" descr="A picture containing table&#10;&#10;Description automatically generated">
            <a:extLst>
              <a:ext uri="{FF2B5EF4-FFF2-40B4-BE49-F238E27FC236}">
                <a16:creationId xmlns:a16="http://schemas.microsoft.com/office/drawing/2014/main" id="{3B892506-E490-4CEA-A397-9971AFB2D51E}"/>
              </a:ext>
            </a:extLst>
          </p:cNvPr>
          <p:cNvPicPr>
            <a:picLocks noChangeAspect="1"/>
          </p:cNvPicPr>
          <p:nvPr/>
        </p:nvPicPr>
        <p:blipFill>
          <a:blip r:embed="rId2"/>
          <a:stretch>
            <a:fillRect/>
          </a:stretch>
        </p:blipFill>
        <p:spPr>
          <a:xfrm>
            <a:off x="7004501" y="492573"/>
            <a:ext cx="2852186" cy="5880796"/>
          </a:xfrm>
          <a:prstGeom prst="rect">
            <a:avLst/>
          </a:prstGeom>
        </p:spPr>
      </p:pic>
    </p:spTree>
    <p:extLst>
      <p:ext uri="{BB962C8B-B14F-4D97-AF65-F5344CB8AC3E}">
        <p14:creationId xmlns:p14="http://schemas.microsoft.com/office/powerpoint/2010/main" val="4995899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0C1D69-6983-406A-9F52-F668A2D0304B}"/>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dirty="0">
                <a:solidFill>
                  <a:srgbClr val="FFFFFF"/>
                </a:solidFill>
                <a:latin typeface="+mj-lt"/>
                <a:ea typeface="+mj-ea"/>
                <a:cs typeface="+mj-cs"/>
              </a:rPr>
              <a:t>Sarah’s Favorites Experience</a:t>
            </a:r>
          </a:p>
        </p:txBody>
      </p:sp>
      <p:cxnSp>
        <p:nvCxnSpPr>
          <p:cNvPr id="11" name="Straight Connector 10">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Picture 4" descr="A close up of a sign&#10;&#10;Description automatically generated">
            <a:extLst>
              <a:ext uri="{FF2B5EF4-FFF2-40B4-BE49-F238E27FC236}">
                <a16:creationId xmlns:a16="http://schemas.microsoft.com/office/drawing/2014/main" id="{F5307308-BA25-42E7-A6EA-010005568819}"/>
              </a:ext>
            </a:extLst>
          </p:cNvPr>
          <p:cNvPicPr>
            <a:picLocks noChangeAspect="1"/>
          </p:cNvPicPr>
          <p:nvPr/>
        </p:nvPicPr>
        <p:blipFill>
          <a:blip r:embed="rId2"/>
          <a:stretch>
            <a:fillRect/>
          </a:stretch>
        </p:blipFill>
        <p:spPr>
          <a:xfrm>
            <a:off x="7655650" y="593870"/>
            <a:ext cx="1676634" cy="3953427"/>
          </a:xfrm>
          <a:prstGeom prst="rect">
            <a:avLst/>
          </a:prstGeom>
        </p:spPr>
      </p:pic>
    </p:spTree>
    <p:extLst>
      <p:ext uri="{BB962C8B-B14F-4D97-AF65-F5344CB8AC3E}">
        <p14:creationId xmlns:p14="http://schemas.microsoft.com/office/powerpoint/2010/main" val="21353752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0C1D69-6983-406A-9F52-F668A2D0304B}"/>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dirty="0">
                <a:solidFill>
                  <a:srgbClr val="FFFFFF"/>
                </a:solidFill>
                <a:latin typeface="+mj-lt"/>
                <a:ea typeface="+mj-ea"/>
                <a:cs typeface="+mj-cs"/>
              </a:rPr>
              <a:t>Sarah’s Search Experience</a:t>
            </a:r>
          </a:p>
        </p:txBody>
      </p:sp>
      <p:cxnSp>
        <p:nvCxnSpPr>
          <p:cNvPr id="12" name="Straight Connector 11">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Picture 4" descr="A close up of text on a white background&#10;&#10;Description automatically generated">
            <a:extLst>
              <a:ext uri="{FF2B5EF4-FFF2-40B4-BE49-F238E27FC236}">
                <a16:creationId xmlns:a16="http://schemas.microsoft.com/office/drawing/2014/main" id="{CD7C9F76-0B92-466B-AEBD-211DB004D8D4}"/>
              </a:ext>
            </a:extLst>
          </p:cNvPr>
          <p:cNvPicPr>
            <a:picLocks noChangeAspect="1"/>
          </p:cNvPicPr>
          <p:nvPr/>
        </p:nvPicPr>
        <p:blipFill>
          <a:blip r:embed="rId2"/>
          <a:stretch>
            <a:fillRect/>
          </a:stretch>
        </p:blipFill>
        <p:spPr>
          <a:xfrm>
            <a:off x="6847659" y="552821"/>
            <a:ext cx="3467873" cy="5880796"/>
          </a:xfrm>
          <a:prstGeom prst="rect">
            <a:avLst/>
          </a:prstGeom>
        </p:spPr>
      </p:pic>
    </p:spTree>
    <p:extLst>
      <p:ext uri="{BB962C8B-B14F-4D97-AF65-F5344CB8AC3E}">
        <p14:creationId xmlns:p14="http://schemas.microsoft.com/office/powerpoint/2010/main" val="2642202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8C662-A2D2-4580-B3BF-1EC035317710}"/>
              </a:ext>
            </a:extLst>
          </p:cNvPr>
          <p:cNvSpPr>
            <a:spLocks noGrp="1"/>
          </p:cNvSpPr>
          <p:nvPr>
            <p:ph type="title"/>
          </p:nvPr>
        </p:nvSpPr>
        <p:spPr>
          <a:xfrm>
            <a:off x="642259" y="634946"/>
            <a:ext cx="3372529" cy="5055904"/>
          </a:xfrm>
        </p:spPr>
        <p:txBody>
          <a:bodyPr anchor="ctr">
            <a:normAutofit/>
          </a:bodyPr>
          <a:lstStyle/>
          <a:p>
            <a:r>
              <a:rPr lang="en-US" dirty="0"/>
              <a:t>Team Members </a:t>
            </a:r>
          </a:p>
        </p:txBody>
      </p:sp>
      <p:graphicFrame>
        <p:nvGraphicFramePr>
          <p:cNvPr id="12" name="Content Placeholder 2">
            <a:extLst>
              <a:ext uri="{FF2B5EF4-FFF2-40B4-BE49-F238E27FC236}">
                <a16:creationId xmlns:a16="http://schemas.microsoft.com/office/drawing/2014/main" id="{67E69DAA-887C-4A47-9FFE-E1733971B3D1}"/>
              </a:ext>
            </a:extLst>
          </p:cNvPr>
          <p:cNvGraphicFramePr>
            <a:graphicFrameLocks noGrp="1"/>
          </p:cNvGraphicFramePr>
          <p:nvPr>
            <p:ph idx="1"/>
            <p:extLst>
              <p:ext uri="{D42A27DB-BD31-4B8C-83A1-F6EECF244321}">
                <p14:modId xmlns:p14="http://schemas.microsoft.com/office/powerpoint/2010/main" val="1970331680"/>
              </p:ext>
            </p:extLst>
          </p:nvPr>
        </p:nvGraphicFramePr>
        <p:xfrm>
          <a:off x="4648201" y="639763"/>
          <a:ext cx="6910387" cy="5051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01375880"/>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atMod val="150000"/>
                <a:shade val="98000"/>
                <a:lumMod val="102000"/>
              </a:schemeClr>
            </a:gs>
            <a:gs pos="50000">
              <a:schemeClr val="bg1">
                <a:tint val="98000"/>
                <a:satMod val="130000"/>
                <a:shade val="9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2509F26-B5DC-4BA7-B476-4CB044237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Impact" panose="020B0806030902050204"/>
              <a:ea typeface="+mn-ea"/>
              <a:cs typeface="+mn-cs"/>
            </a:endParaRPr>
          </a:p>
        </p:txBody>
      </p:sp>
      <p:sp>
        <p:nvSpPr>
          <p:cNvPr id="10" name="Rectangle 9">
            <a:extLst>
              <a:ext uri="{FF2B5EF4-FFF2-40B4-BE49-F238E27FC236}">
                <a16:creationId xmlns:a16="http://schemas.microsoft.com/office/drawing/2014/main" id="{DB103EB1-B135-4526-B883-33228FC27F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80000">
            <a:off x="815340" y="683404"/>
            <a:ext cx="10561320" cy="5404104"/>
          </a:xfrm>
          <a:prstGeom prst="rect">
            <a:avLst/>
          </a:prstGeom>
          <a:solidFill>
            <a:srgbClr val="FFFFFF"/>
          </a:solidFill>
          <a:ln w="3175" cap="sq" cmpd="thinThick">
            <a:solidFill>
              <a:srgbClr val="DDDDDD"/>
            </a:solidFill>
            <a:miter lim="800000"/>
          </a:ln>
          <a:effectLst>
            <a:outerShdw blurRad="2667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Impact" panose="020B0806030902050204"/>
              <a:ea typeface="+mn-ea"/>
              <a:cs typeface="+mn-cs"/>
            </a:endParaRPr>
          </a:p>
        </p:txBody>
      </p:sp>
      <p:pic>
        <p:nvPicPr>
          <p:cNvPr id="3" name="Picture 2" descr="A close up of a sign&#10;&#10;Description automatically generated">
            <a:extLst>
              <a:ext uri="{FF2B5EF4-FFF2-40B4-BE49-F238E27FC236}">
                <a16:creationId xmlns:a16="http://schemas.microsoft.com/office/drawing/2014/main" id="{49CE0A76-45B5-479E-A1CD-0CDEBB193894}"/>
              </a:ext>
            </a:extLst>
          </p:cNvPr>
          <p:cNvPicPr>
            <a:picLocks noChangeAspect="1"/>
          </p:cNvPicPr>
          <p:nvPr/>
        </p:nvPicPr>
        <p:blipFill rotWithShape="1">
          <a:blip r:embed="rId2"/>
          <a:srcRect t="15588" r="1" b="20351"/>
          <a:stretch/>
        </p:blipFill>
        <p:spPr>
          <a:xfrm rot="21480000">
            <a:off x="1137837" y="1003258"/>
            <a:ext cx="9916327" cy="4764396"/>
          </a:xfrm>
          <a:prstGeom prst="rect">
            <a:avLst/>
          </a:prstGeom>
        </p:spPr>
      </p:pic>
    </p:spTree>
    <p:extLst>
      <p:ext uri="{BB962C8B-B14F-4D97-AF65-F5344CB8AC3E}">
        <p14:creationId xmlns:p14="http://schemas.microsoft.com/office/powerpoint/2010/main" val="342007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09B05-504E-40C2-A3F3-18F424662719}"/>
              </a:ext>
            </a:extLst>
          </p:cNvPr>
          <p:cNvSpPr>
            <a:spLocks noGrp="1"/>
          </p:cNvSpPr>
          <p:nvPr>
            <p:ph type="title"/>
          </p:nvPr>
        </p:nvSpPr>
        <p:spPr>
          <a:xfrm>
            <a:off x="643467" y="516835"/>
            <a:ext cx="4010828" cy="1666501"/>
          </a:xfrm>
        </p:spPr>
        <p:txBody>
          <a:bodyPr vert="horz" lIns="91440" tIns="45720" rIns="91440" bIns="45720" rtlCol="0" anchor="b">
            <a:normAutofit/>
          </a:bodyPr>
          <a:lstStyle/>
          <a:p>
            <a:r>
              <a:rPr lang="en-US" sz="4000" dirty="0">
                <a:solidFill>
                  <a:srgbClr val="FFFFFF"/>
                </a:solidFill>
              </a:rPr>
              <a:t>Mission Statement</a:t>
            </a:r>
          </a:p>
        </p:txBody>
      </p:sp>
      <p:pic>
        <p:nvPicPr>
          <p:cNvPr id="5" name="Content Placeholder 4" descr="A picture containing drawing, mirror&#10;&#10;Description automatically generated">
            <a:extLst>
              <a:ext uri="{FF2B5EF4-FFF2-40B4-BE49-F238E27FC236}">
                <a16:creationId xmlns:a16="http://schemas.microsoft.com/office/drawing/2014/main" id="{090AAF28-28C0-4DF5-915F-25D1FD2C45CF}"/>
              </a:ext>
            </a:extLst>
          </p:cNvPr>
          <p:cNvPicPr>
            <a:picLocks noGrp="1" noChangeAspect="1"/>
          </p:cNvPicPr>
          <p:nvPr>
            <p:ph idx="1"/>
          </p:nvPr>
        </p:nvPicPr>
        <p:blipFill rotWithShape="1">
          <a:blip r:embed="rId2"/>
          <a:srcRect b="11065"/>
          <a:stretch/>
        </p:blipFill>
        <p:spPr>
          <a:xfrm>
            <a:off x="4654296" y="10"/>
            <a:ext cx="7537703" cy="6857990"/>
          </a:xfrm>
          <a:prstGeom prst="rect">
            <a:avLst/>
          </a:prstGeom>
        </p:spPr>
      </p:pic>
      <p:sp>
        <p:nvSpPr>
          <p:cNvPr id="6" name="TextBox 5">
            <a:extLst>
              <a:ext uri="{FF2B5EF4-FFF2-40B4-BE49-F238E27FC236}">
                <a16:creationId xmlns:a16="http://schemas.microsoft.com/office/drawing/2014/main" id="{0F45BEB3-D091-44F5-972E-EACD39E5D8A9}"/>
              </a:ext>
            </a:extLst>
          </p:cNvPr>
          <p:cNvSpPr txBox="1"/>
          <p:nvPr/>
        </p:nvSpPr>
        <p:spPr>
          <a:xfrm>
            <a:off x="643467" y="2546224"/>
            <a:ext cx="4413725" cy="3342747"/>
          </a:xfrm>
          <a:prstGeom prst="rect">
            <a:avLst/>
          </a:prstGeom>
        </p:spPr>
        <p:txBody>
          <a:bodyPr vert="horz" lIns="0" tIns="45720" rIns="0" bIns="45720" rtlCol="0">
            <a:normAutofit/>
          </a:bodyPr>
          <a:lstStyle/>
          <a:p>
            <a:pPr>
              <a:lnSpc>
                <a:spcPct val="90000"/>
              </a:lnSpc>
              <a:spcAft>
                <a:spcPts val="600"/>
              </a:spcAft>
              <a:buFont typeface="Calibri" panose="020F0502020204030204" pitchFamily="34" charset="0"/>
            </a:pPr>
            <a:r>
              <a:rPr lang="en-US" sz="1500" dirty="0">
                <a:solidFill>
                  <a:srgbClr val="FFFFFF"/>
                </a:solidFill>
              </a:rPr>
              <a:t>Whether it be allergies, dietary restrictions, or ethical standards, its fair to assume that most of us have other activities we prefer over standing around in grocery stores and reading product labels. </a:t>
            </a:r>
          </a:p>
          <a:p>
            <a:pPr defTabSz="914400">
              <a:lnSpc>
                <a:spcPct val="90000"/>
              </a:lnSpc>
              <a:spcAft>
                <a:spcPts val="600"/>
              </a:spcAft>
              <a:buFont typeface="Calibri" panose="020F0502020204030204" pitchFamily="34" charset="0"/>
            </a:pPr>
            <a:endParaRPr lang="en-US" sz="1500" dirty="0">
              <a:solidFill>
                <a:srgbClr val="FFFFFF"/>
              </a:solidFill>
            </a:endParaRPr>
          </a:p>
          <a:p>
            <a:pPr defTabSz="914400">
              <a:lnSpc>
                <a:spcPct val="90000"/>
              </a:lnSpc>
              <a:spcAft>
                <a:spcPts val="600"/>
              </a:spcAft>
              <a:buFont typeface="Calibri" panose="020F0502020204030204" pitchFamily="34" charset="0"/>
            </a:pPr>
            <a:r>
              <a:rPr lang="en-US" sz="1500" dirty="0">
                <a:solidFill>
                  <a:srgbClr val="FFFFFF"/>
                </a:solidFill>
              </a:rPr>
              <a:t>Our application is designed to quickly and easily provide all the information you will need to maintain your eating lifestyle.</a:t>
            </a:r>
          </a:p>
          <a:p>
            <a:pPr defTabSz="914400">
              <a:lnSpc>
                <a:spcPct val="90000"/>
              </a:lnSpc>
              <a:spcAft>
                <a:spcPts val="600"/>
              </a:spcAft>
              <a:buFont typeface="Calibri" panose="020F0502020204030204" pitchFamily="34" charset="0"/>
            </a:pPr>
            <a:endParaRPr lang="en-US" sz="1500" dirty="0">
              <a:solidFill>
                <a:srgbClr val="FFFFFF"/>
              </a:solidFill>
            </a:endParaRPr>
          </a:p>
          <a:p>
            <a:pPr defTabSz="914400">
              <a:lnSpc>
                <a:spcPct val="90000"/>
              </a:lnSpc>
              <a:spcAft>
                <a:spcPts val="600"/>
              </a:spcAft>
              <a:buFont typeface="Calibri" panose="020F0502020204030204" pitchFamily="34" charset="0"/>
            </a:pPr>
            <a:r>
              <a:rPr lang="en-US" sz="1500" dirty="0">
                <a:solidFill>
                  <a:srgbClr val="FFFFFF"/>
                </a:solidFill>
              </a:rPr>
              <a:t>Our time is valuable. Let’s take it back!</a:t>
            </a:r>
          </a:p>
        </p:txBody>
      </p:sp>
    </p:spTree>
    <p:extLst>
      <p:ext uri="{BB962C8B-B14F-4D97-AF65-F5344CB8AC3E}">
        <p14:creationId xmlns:p14="http://schemas.microsoft.com/office/powerpoint/2010/main" val="221700158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CF7E1-52EF-4F2E-8F34-56C57BEF668A}"/>
              </a:ext>
            </a:extLst>
          </p:cNvPr>
          <p:cNvSpPr>
            <a:spLocks noGrp="1"/>
          </p:cNvSpPr>
          <p:nvPr>
            <p:ph type="title"/>
          </p:nvPr>
        </p:nvSpPr>
        <p:spPr/>
        <p:txBody>
          <a:bodyPr/>
          <a:lstStyle/>
          <a:p>
            <a:r>
              <a:rPr lang="en-US" dirty="0"/>
              <a:t>Project Technical Specs</a:t>
            </a:r>
          </a:p>
        </p:txBody>
      </p:sp>
      <p:sp>
        <p:nvSpPr>
          <p:cNvPr id="3" name="Text Placeholder 2">
            <a:extLst>
              <a:ext uri="{FF2B5EF4-FFF2-40B4-BE49-F238E27FC236}">
                <a16:creationId xmlns:a16="http://schemas.microsoft.com/office/drawing/2014/main" id="{E203E49A-5EC5-45D5-A218-1DCB99B12701}"/>
              </a:ext>
            </a:extLst>
          </p:cNvPr>
          <p:cNvSpPr>
            <a:spLocks noGrp="1"/>
          </p:cNvSpPr>
          <p:nvPr>
            <p:ph type="body" idx="1"/>
          </p:nvPr>
        </p:nvSpPr>
        <p:spPr/>
        <p:txBody>
          <a:bodyPr/>
          <a:lstStyle/>
          <a:p>
            <a:r>
              <a:rPr lang="en-US" dirty="0"/>
              <a:t>How We Will Complete This Project</a:t>
            </a:r>
          </a:p>
        </p:txBody>
      </p:sp>
      <p:sp>
        <p:nvSpPr>
          <p:cNvPr id="4" name="Rectangle 3">
            <a:extLst>
              <a:ext uri="{FF2B5EF4-FFF2-40B4-BE49-F238E27FC236}">
                <a16:creationId xmlns:a16="http://schemas.microsoft.com/office/drawing/2014/main" id="{E0C44AC9-CB3D-40C8-80A1-CF04B42464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3CB91F87-2E2E-47AD-AE72-729BAFC98E0C}"/>
              </a:ext>
            </a:extLst>
          </p:cNvPr>
          <p:cNvSpPr txBox="1">
            <a:spLocks/>
          </p:cNvSpPr>
          <p:nvPr/>
        </p:nvSpPr>
        <p:spPr>
          <a:xfrm>
            <a:off x="804673" y="3320859"/>
            <a:ext cx="4573475" cy="2076333"/>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solidFill>
                  <a:schemeClr val="bg1"/>
                </a:solidFill>
              </a:rPr>
              <a:t>TECHNICAL SPECS</a:t>
            </a:r>
          </a:p>
        </p:txBody>
      </p:sp>
      <p:sp>
        <p:nvSpPr>
          <p:cNvPr id="6" name="Text Placeholder 2">
            <a:extLst>
              <a:ext uri="{FF2B5EF4-FFF2-40B4-BE49-F238E27FC236}">
                <a16:creationId xmlns:a16="http://schemas.microsoft.com/office/drawing/2014/main" id="{0ED12086-6C65-4E39-ACAA-786D73A94C9F}"/>
              </a:ext>
            </a:extLst>
          </p:cNvPr>
          <p:cNvSpPr txBox="1">
            <a:spLocks/>
          </p:cNvSpPr>
          <p:nvPr/>
        </p:nvSpPr>
        <p:spPr>
          <a:xfrm>
            <a:off x="804673" y="2348680"/>
            <a:ext cx="4662678" cy="972180"/>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000" dirty="0">
                <a:solidFill>
                  <a:schemeClr val="bg1"/>
                </a:solidFill>
              </a:rPr>
              <a:t>Project development plan</a:t>
            </a:r>
          </a:p>
        </p:txBody>
      </p:sp>
      <p:sp>
        <p:nvSpPr>
          <p:cNvPr id="7" name="Freeform: Shape 6">
            <a:extLst>
              <a:ext uri="{FF2B5EF4-FFF2-40B4-BE49-F238E27FC236}">
                <a16:creationId xmlns:a16="http://schemas.microsoft.com/office/drawing/2014/main" id="{9064654D-3991-41E5-B6DB-2F6061A52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57312" y="381000"/>
            <a:ext cx="6334689" cy="6477000"/>
          </a:xfrm>
          <a:custGeom>
            <a:avLst/>
            <a:gdLst>
              <a:gd name="connsiteX0" fmla="*/ 3561588 w 6334689"/>
              <a:gd name="connsiteY0" fmla="*/ 0 h 6477000"/>
              <a:gd name="connsiteX1" fmla="*/ 6309883 w 6334689"/>
              <a:gd name="connsiteY1" fmla="*/ 1296087 h 6477000"/>
              <a:gd name="connsiteX2" fmla="*/ 6334689 w 6334689"/>
              <a:gd name="connsiteY2" fmla="*/ 1329261 h 6477000"/>
              <a:gd name="connsiteX3" fmla="*/ 6334689 w 6334689"/>
              <a:gd name="connsiteY3" fmla="*/ 5793916 h 6477000"/>
              <a:gd name="connsiteX4" fmla="*/ 6309883 w 6334689"/>
              <a:gd name="connsiteY4" fmla="*/ 5827089 h 6477000"/>
              <a:gd name="connsiteX5" fmla="*/ 5760467 w 6334689"/>
              <a:gd name="connsiteY5" fmla="*/ 6363539 h 6477000"/>
              <a:gd name="connsiteX6" fmla="*/ 5607796 w 6334689"/>
              <a:gd name="connsiteY6" fmla="*/ 6477000 h 6477000"/>
              <a:gd name="connsiteX7" fmla="*/ 1519571 w 6334689"/>
              <a:gd name="connsiteY7" fmla="*/ 6477000 h 6477000"/>
              <a:gd name="connsiteX8" fmla="*/ 1296088 w 6334689"/>
              <a:gd name="connsiteY8" fmla="*/ 6309883 h 6477000"/>
              <a:gd name="connsiteX9" fmla="*/ 0 w 6334689"/>
              <a:gd name="connsiteY9" fmla="*/ 3561588 h 6477000"/>
              <a:gd name="connsiteX10" fmla="*/ 3561588 w 6334689"/>
              <a:gd name="connsiteY10" fmla="*/ 0 h 647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34689" h="6477000">
                <a:moveTo>
                  <a:pt x="3561588" y="0"/>
                </a:moveTo>
                <a:cubicBezTo>
                  <a:pt x="4668032" y="0"/>
                  <a:pt x="5656635" y="504534"/>
                  <a:pt x="6309883" y="1296087"/>
                </a:cubicBezTo>
                <a:lnTo>
                  <a:pt x="6334689" y="1329261"/>
                </a:lnTo>
                <a:lnTo>
                  <a:pt x="6334689" y="5793916"/>
                </a:lnTo>
                <a:lnTo>
                  <a:pt x="6309883" y="5827089"/>
                </a:lnTo>
                <a:cubicBezTo>
                  <a:pt x="6146571" y="6024977"/>
                  <a:pt x="5962299" y="6204927"/>
                  <a:pt x="5760467" y="6363539"/>
                </a:cubicBezTo>
                <a:lnTo>
                  <a:pt x="5607796" y="6477000"/>
                </a:lnTo>
                <a:lnTo>
                  <a:pt x="1519571" y="6477000"/>
                </a:lnTo>
                <a:lnTo>
                  <a:pt x="1296088" y="6309883"/>
                </a:lnTo>
                <a:cubicBezTo>
                  <a:pt x="504535" y="5656635"/>
                  <a:pt x="0" y="4668032"/>
                  <a:pt x="0" y="3561588"/>
                </a:cubicBezTo>
                <a:cubicBezTo>
                  <a:pt x="0" y="1594577"/>
                  <a:pt x="1594577" y="0"/>
                  <a:pt x="3561588" y="0"/>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26F0498-A6C6-4364-AE87-E2923D4F0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1086" y="544777"/>
            <a:ext cx="6170914" cy="6313225"/>
          </a:xfrm>
          <a:custGeom>
            <a:avLst/>
            <a:gdLst>
              <a:gd name="connsiteX0" fmla="*/ 3397813 w 6170914"/>
              <a:gd name="connsiteY0" fmla="*/ 0 h 6313225"/>
              <a:gd name="connsiteX1" fmla="*/ 6019731 w 6170914"/>
              <a:gd name="connsiteY1" fmla="*/ 1236489 h 6313225"/>
              <a:gd name="connsiteX2" fmla="*/ 6170914 w 6170914"/>
              <a:gd name="connsiteY2" fmla="*/ 1438663 h 6313225"/>
              <a:gd name="connsiteX3" fmla="*/ 6170914 w 6170914"/>
              <a:gd name="connsiteY3" fmla="*/ 5356963 h 6313225"/>
              <a:gd name="connsiteX4" fmla="*/ 6019731 w 6170914"/>
              <a:gd name="connsiteY4" fmla="*/ 5559138 h 6313225"/>
              <a:gd name="connsiteX5" fmla="*/ 5194591 w 6170914"/>
              <a:gd name="connsiteY5" fmla="*/ 6282226 h 6313225"/>
              <a:gd name="connsiteX6" fmla="*/ 5141791 w 6170914"/>
              <a:gd name="connsiteY6" fmla="*/ 6313225 h 6313225"/>
              <a:gd name="connsiteX7" fmla="*/ 1659199 w 6170914"/>
              <a:gd name="connsiteY7" fmla="*/ 6313225 h 6313225"/>
              <a:gd name="connsiteX8" fmla="*/ 1498064 w 6170914"/>
              <a:gd name="connsiteY8" fmla="*/ 6215333 h 6313225"/>
              <a:gd name="connsiteX9" fmla="*/ 0 w 6170914"/>
              <a:gd name="connsiteY9" fmla="*/ 3397813 h 6313225"/>
              <a:gd name="connsiteX10" fmla="*/ 3397813 w 6170914"/>
              <a:gd name="connsiteY10" fmla="*/ 0 h 6313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170914" h="6313225">
                <a:moveTo>
                  <a:pt x="3397813" y="0"/>
                </a:moveTo>
                <a:cubicBezTo>
                  <a:pt x="4453378" y="0"/>
                  <a:pt x="5396522" y="481334"/>
                  <a:pt x="6019731" y="1236489"/>
                </a:cubicBezTo>
                <a:lnTo>
                  <a:pt x="6170914" y="1438663"/>
                </a:lnTo>
                <a:lnTo>
                  <a:pt x="6170914" y="5356963"/>
                </a:lnTo>
                <a:lnTo>
                  <a:pt x="6019731" y="5559138"/>
                </a:lnTo>
                <a:cubicBezTo>
                  <a:pt x="5786028" y="5842321"/>
                  <a:pt x="5507333" y="6086998"/>
                  <a:pt x="5194591" y="6282226"/>
                </a:cubicBezTo>
                <a:lnTo>
                  <a:pt x="5141791" y="6313225"/>
                </a:lnTo>
                <a:lnTo>
                  <a:pt x="1659199" y="6313225"/>
                </a:lnTo>
                <a:lnTo>
                  <a:pt x="1498064" y="6215333"/>
                </a:lnTo>
                <a:cubicBezTo>
                  <a:pt x="594240" y="5604721"/>
                  <a:pt x="0" y="4570663"/>
                  <a:pt x="0" y="3397813"/>
                </a:cubicBezTo>
                <a:cubicBezTo>
                  <a:pt x="0" y="1521253"/>
                  <a:pt x="1521253" y="0"/>
                  <a:pt x="339781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Graphic 8" descr="User Network">
            <a:extLst>
              <a:ext uri="{FF2B5EF4-FFF2-40B4-BE49-F238E27FC236}">
                <a16:creationId xmlns:a16="http://schemas.microsoft.com/office/drawing/2014/main" id="{052E6D81-C8F6-4AA2-AFB4-596BB958717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10424" y="1845770"/>
            <a:ext cx="4333875" cy="4333875"/>
          </a:xfrm>
          <a:prstGeom prst="rect">
            <a:avLst/>
          </a:prstGeom>
        </p:spPr>
      </p:pic>
    </p:spTree>
    <p:extLst>
      <p:ext uri="{BB962C8B-B14F-4D97-AF65-F5344CB8AC3E}">
        <p14:creationId xmlns:p14="http://schemas.microsoft.com/office/powerpoint/2010/main" val="3911317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09B05-504E-40C2-A3F3-18F424662719}"/>
              </a:ext>
            </a:extLst>
          </p:cNvPr>
          <p:cNvSpPr>
            <a:spLocks noGrp="1"/>
          </p:cNvSpPr>
          <p:nvPr>
            <p:ph type="title"/>
          </p:nvPr>
        </p:nvSpPr>
        <p:spPr>
          <a:xfrm>
            <a:off x="4128368" y="4522156"/>
            <a:ext cx="4937937" cy="1363215"/>
          </a:xfrm>
        </p:spPr>
        <p:txBody>
          <a:bodyPr vert="horz" lIns="91440" tIns="45720" rIns="91440" bIns="45720" rtlCol="0" anchor="t">
            <a:normAutofit/>
          </a:bodyPr>
          <a:lstStyle/>
          <a:p>
            <a:pPr algn="ctr"/>
            <a:r>
              <a:rPr lang="en-US" kern="1200" dirty="0">
                <a:solidFill>
                  <a:schemeClr val="bg1">
                    <a:lumMod val="95000"/>
                  </a:schemeClr>
                </a:solidFill>
                <a:highlight>
                  <a:srgbClr val="808080"/>
                </a:highlight>
                <a:latin typeface="+mj-lt"/>
                <a:ea typeface="+mj-ea"/>
                <a:cs typeface="+mj-cs"/>
              </a:rPr>
              <a:t>Technologies Used</a:t>
            </a:r>
          </a:p>
        </p:txBody>
      </p:sp>
      <p:sp>
        <p:nvSpPr>
          <p:cNvPr id="35" name="Freeform: Shape 25">
            <a:extLst>
              <a:ext uri="{FF2B5EF4-FFF2-40B4-BE49-F238E27FC236}">
                <a16:creationId xmlns:a16="http://schemas.microsoft.com/office/drawing/2014/main" id="{2E2D6188-24E5-426A-BB2A-3FA2D6B9C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1"/>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Shape 27">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Freeform: Shape 29">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Freeform: Shape 31">
            <a:extLst>
              <a:ext uri="{FF2B5EF4-FFF2-40B4-BE49-F238E27FC236}">
                <a16:creationId xmlns:a16="http://schemas.microsoft.com/office/drawing/2014/main" id="{1208BC59-C84F-483F-80CD-FAEC74229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3"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6" name="Picture 15" descr="A stop sign&#10;&#10;Description automatically generated">
            <a:extLst>
              <a:ext uri="{FF2B5EF4-FFF2-40B4-BE49-F238E27FC236}">
                <a16:creationId xmlns:a16="http://schemas.microsoft.com/office/drawing/2014/main" id="{26BDB2E5-3C18-4CCC-B72E-34F1A70EC6BF}"/>
              </a:ext>
            </a:extLst>
          </p:cNvPr>
          <p:cNvPicPr>
            <a:picLocks noChangeAspect="1"/>
          </p:cNvPicPr>
          <p:nvPr/>
        </p:nvPicPr>
        <p:blipFill>
          <a:blip r:embed="rId2"/>
          <a:stretch>
            <a:fillRect/>
          </a:stretch>
        </p:blipFill>
        <p:spPr>
          <a:xfrm>
            <a:off x="2200312" y="216000"/>
            <a:ext cx="1993644" cy="1495233"/>
          </a:xfrm>
          <a:prstGeom prst="rect">
            <a:avLst/>
          </a:prstGeom>
        </p:spPr>
      </p:pic>
      <p:sp>
        <p:nvSpPr>
          <p:cNvPr id="34" name="Freeform: Shape 33">
            <a:extLst>
              <a:ext uri="{FF2B5EF4-FFF2-40B4-BE49-F238E27FC236}">
                <a16:creationId xmlns:a16="http://schemas.microsoft.com/office/drawing/2014/main" id="{A1DABD52-05DF-4F31-AFB9-B330D8BE46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25559" y="725908"/>
            <a:ext cx="2852928" cy="2852928"/>
          </a:xfrm>
          <a:custGeom>
            <a:avLst/>
            <a:gdLst>
              <a:gd name="connsiteX0" fmla="*/ 1426464 w 2852928"/>
              <a:gd name="connsiteY0" fmla="*/ 0 h 2852928"/>
              <a:gd name="connsiteX1" fmla="*/ 2852928 w 2852928"/>
              <a:gd name="connsiteY1" fmla="*/ 1426464 h 2852928"/>
              <a:gd name="connsiteX2" fmla="*/ 1426464 w 2852928"/>
              <a:gd name="connsiteY2" fmla="*/ 2852928 h 2852928"/>
              <a:gd name="connsiteX3" fmla="*/ 0 w 2852928"/>
              <a:gd name="connsiteY3" fmla="*/ 1426464 h 2852928"/>
              <a:gd name="connsiteX4" fmla="*/ 1426464 w 2852928"/>
              <a:gd name="connsiteY4" fmla="*/ 0 h 28529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2928" h="2852928">
                <a:moveTo>
                  <a:pt x="1426464" y="0"/>
                </a:moveTo>
                <a:cubicBezTo>
                  <a:pt x="2214278" y="0"/>
                  <a:pt x="2852928" y="638650"/>
                  <a:pt x="2852928" y="1426464"/>
                </a:cubicBezTo>
                <a:cubicBezTo>
                  <a:pt x="2852928" y="2214278"/>
                  <a:pt x="2214278" y="2852928"/>
                  <a:pt x="1426464" y="2852928"/>
                </a:cubicBezTo>
                <a:cubicBezTo>
                  <a:pt x="638650" y="2852928"/>
                  <a:pt x="0" y="2214278"/>
                  <a:pt x="0" y="1426464"/>
                </a:cubicBezTo>
                <a:cubicBezTo>
                  <a:pt x="0" y="638650"/>
                  <a:pt x="638650" y="0"/>
                  <a:pt x="1426464"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Oval 35">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60967" y="561316"/>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D0A82CB2-E29D-43BF-B443-777050E0DB54}"/>
              </a:ext>
            </a:extLst>
          </p:cNvPr>
          <p:cNvPicPr>
            <a:picLocks noChangeAspect="1"/>
          </p:cNvPicPr>
          <p:nvPr/>
        </p:nvPicPr>
        <p:blipFill>
          <a:blip r:embed="rId3"/>
          <a:stretch>
            <a:fillRect/>
          </a:stretch>
        </p:blipFill>
        <p:spPr>
          <a:xfrm>
            <a:off x="6037880" y="1272777"/>
            <a:ext cx="1829652" cy="1829652"/>
          </a:xfrm>
          <a:prstGeom prst="rect">
            <a:avLst/>
          </a:prstGeom>
        </p:spPr>
      </p:pic>
      <p:pic>
        <p:nvPicPr>
          <p:cNvPr id="14" name="Graphic 13">
            <a:extLst>
              <a:ext uri="{FF2B5EF4-FFF2-40B4-BE49-F238E27FC236}">
                <a16:creationId xmlns:a16="http://schemas.microsoft.com/office/drawing/2014/main" id="{CBCFC397-B4D5-4B36-9A53-0A880268B31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36643" y="3657140"/>
            <a:ext cx="2329136" cy="2467775"/>
          </a:xfrm>
          <a:prstGeom prst="rect">
            <a:avLst/>
          </a:prstGeom>
        </p:spPr>
      </p:pic>
      <p:sp>
        <p:nvSpPr>
          <p:cNvPr id="38" name="Freeform: Shape 37">
            <a:extLst>
              <a:ext uri="{FF2B5EF4-FFF2-40B4-BE49-F238E27FC236}">
                <a16:creationId xmlns:a16="http://schemas.microsoft.com/office/drawing/2014/main" id="{6B9D64DB-4D5C-4A91-B45F-F301E3174F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2"/>
            <a:ext cx="3439432" cy="3550083"/>
          </a:xfrm>
          <a:custGeom>
            <a:avLst/>
            <a:gdLst>
              <a:gd name="connsiteX0" fmla="*/ 115336 w 3439432"/>
              <a:gd name="connsiteY0" fmla="*/ 0 h 3550083"/>
              <a:gd name="connsiteX1" fmla="*/ 3439432 w 3439432"/>
              <a:gd name="connsiteY1" fmla="*/ 0 h 3550083"/>
              <a:gd name="connsiteX2" fmla="*/ 3439432 w 3439432"/>
              <a:gd name="connsiteY2" fmla="*/ 3462762 h 3550083"/>
              <a:gd name="connsiteX3" fmla="*/ 3318024 w 3439432"/>
              <a:gd name="connsiteY3" fmla="*/ 3493980 h 3550083"/>
              <a:gd name="connsiteX4" fmla="*/ 2761488 w 3439432"/>
              <a:gd name="connsiteY4" fmla="*/ 3550083 h 3550083"/>
              <a:gd name="connsiteX5" fmla="*/ 0 w 3439432"/>
              <a:gd name="connsiteY5" fmla="*/ 788595 h 3550083"/>
              <a:gd name="connsiteX6" fmla="*/ 70713 w 3439432"/>
              <a:gd name="connsiteY6" fmla="*/ 164949 h 3550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550083">
                <a:moveTo>
                  <a:pt x="115336" y="0"/>
                </a:moveTo>
                <a:lnTo>
                  <a:pt x="3439432" y="0"/>
                </a:lnTo>
                <a:lnTo>
                  <a:pt x="3439432" y="3462762"/>
                </a:lnTo>
                <a:lnTo>
                  <a:pt x="3318024" y="3493980"/>
                </a:lnTo>
                <a:cubicBezTo>
                  <a:pt x="3138258" y="3530765"/>
                  <a:pt x="2952129" y="3550083"/>
                  <a:pt x="2761488" y="3550083"/>
                </a:cubicBezTo>
                <a:cubicBezTo>
                  <a:pt x="1236360" y="3550083"/>
                  <a:pt x="0" y="2313723"/>
                  <a:pt x="0" y="788595"/>
                </a:cubicBezTo>
                <a:cubicBezTo>
                  <a:pt x="0" y="574124"/>
                  <a:pt x="24450" y="365364"/>
                  <a:pt x="70713" y="164949"/>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0" name="Freeform: Shape 39">
            <a:extLst>
              <a:ext uri="{FF2B5EF4-FFF2-40B4-BE49-F238E27FC236}">
                <a16:creationId xmlns:a16="http://schemas.microsoft.com/office/drawing/2014/main" id="{8E4F04B5-4D4A-4F70-8549-384AF53513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0"/>
            <a:ext cx="3273238" cy="3383891"/>
          </a:xfrm>
          <a:custGeom>
            <a:avLst/>
            <a:gdLst>
              <a:gd name="connsiteX0" fmla="*/ 122841 w 3273238"/>
              <a:gd name="connsiteY0" fmla="*/ 0 h 3383891"/>
              <a:gd name="connsiteX1" fmla="*/ 3273238 w 3273238"/>
              <a:gd name="connsiteY1" fmla="*/ 0 h 3383891"/>
              <a:gd name="connsiteX2" fmla="*/ 3273238 w 3273238"/>
              <a:gd name="connsiteY2" fmla="*/ 3291335 h 3383891"/>
              <a:gd name="connsiteX3" fmla="*/ 3118338 w 3273238"/>
              <a:gd name="connsiteY3" fmla="*/ 3331164 h 3383891"/>
              <a:gd name="connsiteX4" fmla="*/ 2595295 w 3273238"/>
              <a:gd name="connsiteY4" fmla="*/ 3383891 h 3383891"/>
              <a:gd name="connsiteX5" fmla="*/ 0 w 3273238"/>
              <a:gd name="connsiteY5" fmla="*/ 788596 h 3383891"/>
              <a:gd name="connsiteX6" fmla="*/ 116679 w 3273238"/>
              <a:gd name="connsiteY6" fmla="*/ 16835 h 3383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383891">
                <a:moveTo>
                  <a:pt x="122841" y="0"/>
                </a:moveTo>
                <a:lnTo>
                  <a:pt x="3273238" y="0"/>
                </a:lnTo>
                <a:lnTo>
                  <a:pt x="3273238" y="3291335"/>
                </a:lnTo>
                <a:lnTo>
                  <a:pt x="3118338" y="3331164"/>
                </a:lnTo>
                <a:cubicBezTo>
                  <a:pt x="2949390" y="3365736"/>
                  <a:pt x="2774463" y="3383891"/>
                  <a:pt x="2595295" y="3383891"/>
                </a:cubicBezTo>
                <a:cubicBezTo>
                  <a:pt x="1161953" y="3383891"/>
                  <a:pt x="0" y="2221938"/>
                  <a:pt x="0" y="788596"/>
                </a:cubicBezTo>
                <a:cubicBezTo>
                  <a:pt x="0" y="519845"/>
                  <a:pt x="40850" y="260634"/>
                  <a:pt x="116679" y="1683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1" name="Picture 10" descr="A close up of a logo&#10;&#10;Description automatically generated">
            <a:extLst>
              <a:ext uri="{FF2B5EF4-FFF2-40B4-BE49-F238E27FC236}">
                <a16:creationId xmlns:a16="http://schemas.microsoft.com/office/drawing/2014/main" id="{3C2243C4-97EF-42D0-8BAE-BC30B5AD2A04}"/>
              </a:ext>
            </a:extLst>
          </p:cNvPr>
          <p:cNvPicPr>
            <a:picLocks noChangeAspect="1"/>
          </p:cNvPicPr>
          <p:nvPr/>
        </p:nvPicPr>
        <p:blipFill>
          <a:blip r:embed="rId6"/>
          <a:stretch>
            <a:fillRect/>
          </a:stretch>
        </p:blipFill>
        <p:spPr>
          <a:xfrm>
            <a:off x="9829800" y="368428"/>
            <a:ext cx="1952160" cy="1952160"/>
          </a:xfrm>
          <a:prstGeom prst="rect">
            <a:avLst/>
          </a:prstGeom>
        </p:spPr>
      </p:pic>
      <p:sp>
        <p:nvSpPr>
          <p:cNvPr id="42" name="Freeform: Shape 41">
            <a:extLst>
              <a:ext uri="{FF2B5EF4-FFF2-40B4-BE49-F238E27FC236}">
                <a16:creationId xmlns:a16="http://schemas.microsoft.com/office/drawing/2014/main" id="{0D14DB62-3EB3-452E-89EE-30B0CDB0C8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63236" y="4071322"/>
            <a:ext cx="2828765" cy="2786678"/>
          </a:xfrm>
          <a:custGeom>
            <a:avLst/>
            <a:gdLst>
              <a:gd name="connsiteX0" fmla="*/ 1888236 w 2828765"/>
              <a:gd name="connsiteY0" fmla="*/ 0 h 2786678"/>
              <a:gd name="connsiteX1" fmla="*/ 2788281 w 2828765"/>
              <a:gd name="connsiteY1" fmla="*/ 227900 h 2786678"/>
              <a:gd name="connsiteX2" fmla="*/ 2828765 w 2828765"/>
              <a:gd name="connsiteY2" fmla="*/ 252495 h 2786678"/>
              <a:gd name="connsiteX3" fmla="*/ 2828765 w 2828765"/>
              <a:gd name="connsiteY3" fmla="*/ 2786678 h 2786678"/>
              <a:gd name="connsiteX4" fmla="*/ 227128 w 2828765"/>
              <a:gd name="connsiteY4" fmla="*/ 2786678 h 2786678"/>
              <a:gd name="connsiteX5" fmla="*/ 148387 w 2828765"/>
              <a:gd name="connsiteY5" fmla="*/ 2623223 h 2786678"/>
              <a:gd name="connsiteX6" fmla="*/ 0 w 2828765"/>
              <a:gd name="connsiteY6" fmla="*/ 1888236 h 2786678"/>
              <a:gd name="connsiteX7" fmla="*/ 1888236 w 2828765"/>
              <a:gd name="connsiteY7" fmla="*/ 0 h 2786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8765" h="2786678">
                <a:moveTo>
                  <a:pt x="1888236" y="0"/>
                </a:moveTo>
                <a:cubicBezTo>
                  <a:pt x="2214125" y="0"/>
                  <a:pt x="2520731" y="82558"/>
                  <a:pt x="2788281" y="227900"/>
                </a:cubicBezTo>
                <a:lnTo>
                  <a:pt x="2828765" y="252495"/>
                </a:lnTo>
                <a:lnTo>
                  <a:pt x="2828765" y="2786678"/>
                </a:lnTo>
                <a:lnTo>
                  <a:pt x="227128" y="2786678"/>
                </a:lnTo>
                <a:lnTo>
                  <a:pt x="148387" y="2623223"/>
                </a:lnTo>
                <a:cubicBezTo>
                  <a:pt x="52837" y="2397318"/>
                  <a:pt x="0" y="2148947"/>
                  <a:pt x="0" y="1888236"/>
                </a:cubicBezTo>
                <a:cubicBezTo>
                  <a:pt x="0" y="845392"/>
                  <a:pt x="845392" y="0"/>
                  <a:pt x="1888236"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Shape 43">
            <a:extLst>
              <a:ext uri="{FF2B5EF4-FFF2-40B4-BE49-F238E27FC236}">
                <a16:creationId xmlns:a16="http://schemas.microsoft.com/office/drawing/2014/main" id="{CB14CE1B-4BC5-4EF2-BE3D-05E4F580B3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99331" y="3907418"/>
            <a:ext cx="2992669" cy="2950582"/>
          </a:xfrm>
          <a:custGeom>
            <a:avLst/>
            <a:gdLst>
              <a:gd name="connsiteX0" fmla="*/ 2052140 w 2992669"/>
              <a:gd name="connsiteY0" fmla="*/ 0 h 2950582"/>
              <a:gd name="connsiteX1" fmla="*/ 2850926 w 2992669"/>
              <a:gd name="connsiteY1" fmla="*/ 161267 h 2950582"/>
              <a:gd name="connsiteX2" fmla="*/ 2992669 w 2992669"/>
              <a:gd name="connsiteY2" fmla="*/ 229549 h 2950582"/>
              <a:gd name="connsiteX3" fmla="*/ 2992669 w 2992669"/>
              <a:gd name="connsiteY3" fmla="*/ 2950582 h 2950582"/>
              <a:gd name="connsiteX4" fmla="*/ 209274 w 2992669"/>
              <a:gd name="connsiteY4" fmla="*/ 2950582 h 2950582"/>
              <a:gd name="connsiteX5" fmla="*/ 161267 w 2992669"/>
              <a:gd name="connsiteY5" fmla="*/ 2850926 h 2950582"/>
              <a:gd name="connsiteX6" fmla="*/ 0 w 2992669"/>
              <a:gd name="connsiteY6" fmla="*/ 2052140 h 2950582"/>
              <a:gd name="connsiteX7" fmla="*/ 2052140 w 2992669"/>
              <a:gd name="connsiteY7" fmla="*/ 0 h 2950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92669" h="2950582">
                <a:moveTo>
                  <a:pt x="2052140" y="0"/>
                </a:moveTo>
                <a:cubicBezTo>
                  <a:pt x="2335482" y="0"/>
                  <a:pt x="2605411" y="57424"/>
                  <a:pt x="2850926" y="161267"/>
                </a:cubicBezTo>
                <a:lnTo>
                  <a:pt x="2992669" y="229549"/>
                </a:lnTo>
                <a:lnTo>
                  <a:pt x="2992669" y="2950582"/>
                </a:lnTo>
                <a:lnTo>
                  <a:pt x="209274" y="2950582"/>
                </a:lnTo>
                <a:lnTo>
                  <a:pt x="161267" y="2850926"/>
                </a:lnTo>
                <a:cubicBezTo>
                  <a:pt x="57423" y="2605411"/>
                  <a:pt x="0" y="2335482"/>
                  <a:pt x="0" y="2052140"/>
                </a:cubicBezTo>
                <a:cubicBezTo>
                  <a:pt x="0" y="918774"/>
                  <a:pt x="918774" y="0"/>
                  <a:pt x="205214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Graphic 8">
            <a:extLst>
              <a:ext uri="{FF2B5EF4-FFF2-40B4-BE49-F238E27FC236}">
                <a16:creationId xmlns:a16="http://schemas.microsoft.com/office/drawing/2014/main" id="{744F610F-7828-4622-9867-1E155BBB622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909374" y="4872446"/>
            <a:ext cx="2094193" cy="1692946"/>
          </a:xfrm>
          <a:prstGeom prst="rect">
            <a:avLst/>
          </a:prstGeom>
        </p:spPr>
      </p:pic>
    </p:spTree>
    <p:extLst>
      <p:ext uri="{BB962C8B-B14F-4D97-AF65-F5344CB8AC3E}">
        <p14:creationId xmlns:p14="http://schemas.microsoft.com/office/powerpoint/2010/main" val="1781267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0C1D69-6983-406A-9F52-F668A2D0304B}"/>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Gantt Chart </a:t>
            </a:r>
          </a:p>
        </p:txBody>
      </p:sp>
      <p:cxnSp>
        <p:nvCxnSpPr>
          <p:cNvPr id="31" name="Straight Connector 30">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0" name="Content Placeholder 6">
            <a:extLst>
              <a:ext uri="{FF2B5EF4-FFF2-40B4-BE49-F238E27FC236}">
                <a16:creationId xmlns:a16="http://schemas.microsoft.com/office/drawing/2014/main" id="{BDF141DF-6CB3-4CB1-BA34-9A639F62332C}"/>
              </a:ext>
            </a:extLst>
          </p:cNvPr>
          <p:cNvPicPr>
            <a:picLocks noChangeAspect="1"/>
          </p:cNvPicPr>
          <p:nvPr/>
        </p:nvPicPr>
        <p:blipFill>
          <a:blip r:embed="rId2"/>
          <a:stretch>
            <a:fillRect/>
          </a:stretch>
        </p:blipFill>
        <p:spPr>
          <a:xfrm>
            <a:off x="5285783" y="492573"/>
            <a:ext cx="6289622" cy="5880796"/>
          </a:xfrm>
          <a:prstGeom prst="rect">
            <a:avLst/>
          </a:prstGeom>
        </p:spPr>
      </p:pic>
    </p:spTree>
    <p:extLst>
      <p:ext uri="{BB962C8B-B14F-4D97-AF65-F5344CB8AC3E}">
        <p14:creationId xmlns:p14="http://schemas.microsoft.com/office/powerpoint/2010/main" val="512888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0C1D69-6983-406A-9F52-F668A2D0304B}"/>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dirty="0">
                <a:solidFill>
                  <a:srgbClr val="FFFFFF"/>
                </a:solidFill>
                <a:latin typeface="+mj-lt"/>
                <a:ea typeface="+mj-ea"/>
                <a:cs typeface="+mj-cs"/>
              </a:rPr>
              <a:t>Use Case Diagrams</a:t>
            </a:r>
          </a:p>
        </p:txBody>
      </p:sp>
      <p:cxnSp>
        <p:nvCxnSpPr>
          <p:cNvPr id="12" name="Straight Connector 11">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close up of text on a white background&#10;&#10;Description automatically generated">
            <a:extLst>
              <a:ext uri="{FF2B5EF4-FFF2-40B4-BE49-F238E27FC236}">
                <a16:creationId xmlns:a16="http://schemas.microsoft.com/office/drawing/2014/main" id="{EF2FEEC8-155E-4EFF-9BF3-9DE1A3165F3D}"/>
              </a:ext>
            </a:extLst>
          </p:cNvPr>
          <p:cNvPicPr>
            <a:picLocks noGrp="1" noChangeAspect="1"/>
          </p:cNvPicPr>
          <p:nvPr>
            <p:ph idx="1"/>
          </p:nvPr>
        </p:nvPicPr>
        <p:blipFill>
          <a:blip r:embed="rId2"/>
          <a:stretch>
            <a:fillRect/>
          </a:stretch>
        </p:blipFill>
        <p:spPr>
          <a:xfrm>
            <a:off x="5747482" y="492573"/>
            <a:ext cx="5366225" cy="5880796"/>
          </a:xfrm>
          <a:prstGeom prst="rect">
            <a:avLst/>
          </a:prstGeom>
        </p:spPr>
      </p:pic>
    </p:spTree>
    <p:extLst>
      <p:ext uri="{BB962C8B-B14F-4D97-AF65-F5344CB8AC3E}">
        <p14:creationId xmlns:p14="http://schemas.microsoft.com/office/powerpoint/2010/main" val="224981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0C1D69-6983-406A-9F52-F668A2D0304B}"/>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dirty="0">
                <a:solidFill>
                  <a:srgbClr val="FFFFFF"/>
                </a:solidFill>
                <a:latin typeface="+mj-lt"/>
                <a:ea typeface="+mj-ea"/>
                <a:cs typeface="+mj-cs"/>
              </a:rPr>
              <a:t>Entity Relationship Diagrams</a:t>
            </a:r>
          </a:p>
        </p:txBody>
      </p:sp>
      <p:cxnSp>
        <p:nvCxnSpPr>
          <p:cNvPr id="20" name="Straight Connector 19">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3" name="Content Placeholder 12" descr="A screenshot of a cell phone&#10;&#10;Description automatically generated">
            <a:extLst>
              <a:ext uri="{FF2B5EF4-FFF2-40B4-BE49-F238E27FC236}">
                <a16:creationId xmlns:a16="http://schemas.microsoft.com/office/drawing/2014/main" id="{628E53AB-FC13-4124-8FB2-0EF35E9B3F39}"/>
              </a:ext>
            </a:extLst>
          </p:cNvPr>
          <p:cNvPicPr>
            <a:picLocks noGrp="1" noChangeAspect="1"/>
          </p:cNvPicPr>
          <p:nvPr>
            <p:ph idx="1"/>
          </p:nvPr>
        </p:nvPicPr>
        <p:blipFill>
          <a:blip r:embed="rId2"/>
          <a:stretch>
            <a:fillRect/>
          </a:stretch>
        </p:blipFill>
        <p:spPr>
          <a:xfrm>
            <a:off x="5153822" y="1286685"/>
            <a:ext cx="6553545" cy="4292571"/>
          </a:xfrm>
          <a:prstGeom prst="rect">
            <a:avLst/>
          </a:prstGeom>
        </p:spPr>
      </p:pic>
    </p:spTree>
    <p:extLst>
      <p:ext uri="{BB962C8B-B14F-4D97-AF65-F5344CB8AC3E}">
        <p14:creationId xmlns:p14="http://schemas.microsoft.com/office/powerpoint/2010/main" val="1712538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0C1D69-6983-406A-9F52-F668A2D0304B}"/>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dirty="0">
                <a:solidFill>
                  <a:srgbClr val="FFFFFF"/>
                </a:solidFill>
                <a:latin typeface="+mj-lt"/>
                <a:ea typeface="+mj-ea"/>
                <a:cs typeface="+mj-cs"/>
              </a:rPr>
              <a:t>Class Diagrams</a:t>
            </a:r>
          </a:p>
        </p:txBody>
      </p:sp>
      <p:cxnSp>
        <p:nvCxnSpPr>
          <p:cNvPr id="13" name="Straight Connector 12">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6" name="Content Placeholder 5" descr="A picture containing screenshot&#10;&#10;Description automatically generated">
            <a:extLst>
              <a:ext uri="{FF2B5EF4-FFF2-40B4-BE49-F238E27FC236}">
                <a16:creationId xmlns:a16="http://schemas.microsoft.com/office/drawing/2014/main" id="{C4F7A58D-14A0-479B-A4A5-F2F3243E4590}"/>
              </a:ext>
            </a:extLst>
          </p:cNvPr>
          <p:cNvPicPr>
            <a:picLocks noGrp="1" noChangeAspect="1"/>
          </p:cNvPicPr>
          <p:nvPr>
            <p:ph idx="1"/>
          </p:nvPr>
        </p:nvPicPr>
        <p:blipFill>
          <a:blip r:embed="rId2"/>
          <a:stretch>
            <a:fillRect/>
          </a:stretch>
        </p:blipFill>
        <p:spPr>
          <a:xfrm>
            <a:off x="5153822" y="664099"/>
            <a:ext cx="6553545" cy="5537744"/>
          </a:xfrm>
          <a:prstGeom prst="rect">
            <a:avLst/>
          </a:prstGeom>
        </p:spPr>
      </p:pic>
    </p:spTree>
    <p:extLst>
      <p:ext uri="{BB962C8B-B14F-4D97-AF65-F5344CB8AC3E}">
        <p14:creationId xmlns:p14="http://schemas.microsoft.com/office/powerpoint/2010/main" val="23539901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162</Words>
  <Application>Microsoft Office PowerPoint</Application>
  <PresentationFormat>Widescreen</PresentationFormat>
  <Paragraphs>32</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Impact</vt:lpstr>
      <vt:lpstr>Office Theme</vt:lpstr>
      <vt:lpstr>The Food Detectives</vt:lpstr>
      <vt:lpstr>Team Members </vt:lpstr>
      <vt:lpstr>Mission Statement</vt:lpstr>
      <vt:lpstr>Project Technical Specs</vt:lpstr>
      <vt:lpstr>Technologies Used</vt:lpstr>
      <vt:lpstr>Gantt Chart </vt:lpstr>
      <vt:lpstr>Use Case Diagrams</vt:lpstr>
      <vt:lpstr>Entity Relationship Diagrams</vt:lpstr>
      <vt:lpstr>Class Diagrams</vt:lpstr>
      <vt:lpstr>USER EXPERIENCE</vt:lpstr>
      <vt:lpstr>Sequence Diagrams</vt:lpstr>
      <vt:lpstr>Sam – Unregistered User</vt:lpstr>
      <vt:lpstr>Sam’s(optional) Registration Experience</vt:lpstr>
      <vt:lpstr>Sam’s Search Experience</vt:lpstr>
      <vt:lpstr>Sarah –Registered User</vt:lpstr>
      <vt:lpstr>Sarah’s Login Experience</vt:lpstr>
      <vt:lpstr>Sarah’s Preferences Experience</vt:lpstr>
      <vt:lpstr>Sarah’s Favorites Experience</vt:lpstr>
      <vt:lpstr>Sarah’s Search Experience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Food Detectives</dc:title>
  <dc:creator>Brian Colantonio</dc:creator>
  <cp:lastModifiedBy>Brian Colantonio</cp:lastModifiedBy>
  <cp:revision>4</cp:revision>
  <dcterms:created xsi:type="dcterms:W3CDTF">2019-12-08T19:22:43Z</dcterms:created>
  <dcterms:modified xsi:type="dcterms:W3CDTF">2019-12-08T19:49:15Z</dcterms:modified>
</cp:coreProperties>
</file>