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Контрольная работа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Создать пустую базу данных </a:t>
            </a:r>
            <a:r>
              <a:rPr lang="en-US" dirty="0" smtClean="0"/>
              <a:t>KR_1</a:t>
            </a:r>
            <a:r>
              <a:rPr lang="ru-RU" dirty="0" smtClean="0"/>
              <a:t>_№ </a:t>
            </a:r>
            <a:r>
              <a:rPr lang="ru-RU" smtClean="0"/>
              <a:t>в списке.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Подключиться к ней с помощью </a:t>
            </a:r>
            <a:r>
              <a:rPr lang="en-US" dirty="0" err="1" smtClean="0"/>
              <a:t>sequelize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2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</a:t>
            </a:r>
            <a:r>
              <a:rPr lang="en-US" dirty="0" smtClean="0"/>
              <a:t>2 </a:t>
            </a:r>
            <a:r>
              <a:rPr lang="ru-RU" dirty="0" smtClean="0"/>
              <a:t>таблицы в базе данных</a:t>
            </a:r>
          </a:p>
          <a:p>
            <a:r>
              <a:rPr lang="ru-RU" dirty="0" smtClean="0"/>
              <a:t>1. Таблица </a:t>
            </a:r>
            <a:r>
              <a:rPr lang="en-US" dirty="0" smtClean="0"/>
              <a:t>user.</a:t>
            </a:r>
            <a:r>
              <a:rPr lang="ru-RU" dirty="0" smtClean="0"/>
              <a:t> Поля </a:t>
            </a:r>
            <a:r>
              <a:rPr lang="en-US" dirty="0" smtClean="0"/>
              <a:t>id, login, password, role</a:t>
            </a:r>
          </a:p>
          <a:p>
            <a:r>
              <a:rPr lang="en-US" dirty="0" smtClean="0"/>
              <a:t>2. </a:t>
            </a:r>
            <a:r>
              <a:rPr lang="ru-RU" dirty="0" smtClean="0"/>
              <a:t>Таблица </a:t>
            </a:r>
            <a:r>
              <a:rPr lang="en-US" dirty="0" smtClean="0"/>
              <a:t>auto. </a:t>
            </a:r>
            <a:r>
              <a:rPr lang="ru-RU" dirty="0" smtClean="0"/>
              <a:t>Поля </a:t>
            </a:r>
            <a:r>
              <a:rPr lang="en-US" dirty="0" smtClean="0"/>
              <a:t>id, </a:t>
            </a:r>
            <a:r>
              <a:rPr lang="en-US" dirty="0" err="1" smtClean="0"/>
              <a:t>brend</a:t>
            </a:r>
            <a:r>
              <a:rPr lang="en-US" dirty="0" smtClean="0"/>
              <a:t>, year, number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Проверка – перед демонстрацией удаляете таблицы, после запуска должны появиться новые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3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запросы для добавления нового пользователя и автомобиля в базу</a:t>
            </a:r>
          </a:p>
          <a:p>
            <a:r>
              <a:rPr lang="ru-RU" dirty="0" smtClean="0"/>
              <a:t>Удаление пользователя и автомобиля по </a:t>
            </a:r>
            <a:r>
              <a:rPr lang="en-US" dirty="0" smtClean="0"/>
              <a:t>id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4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Напишите запрос авторизации пользователя.</a:t>
            </a:r>
          </a:p>
          <a:p>
            <a:r>
              <a:rPr lang="ru-RU" dirty="0" smtClean="0"/>
              <a:t>Сначала проверяется есть ли пользователь с таким логином, затем проверяете пароль</a:t>
            </a:r>
          </a:p>
          <a:p>
            <a:r>
              <a:rPr lang="ru-RU" dirty="0" smtClean="0"/>
              <a:t>В случае верно введенных данных верните 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en-US" smtClean="0"/>
              <a:t>{“message”:”Ok”}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115</Words>
  <PresentationFormat>Экран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Контрольная работа</vt:lpstr>
      <vt:lpstr>Задание 1</vt:lpstr>
      <vt:lpstr>Задание 2 </vt:lpstr>
      <vt:lpstr>Задание 3 </vt:lpstr>
      <vt:lpstr>Задание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Контрольная работа</dc:title>
  <dc:creator>Вячеслав ким</dc:creator>
  <cp:lastModifiedBy>Вячеслав ким</cp:lastModifiedBy>
  <cp:revision>2</cp:revision>
  <dcterms:created xsi:type="dcterms:W3CDTF">2024-02-25T19:17:56Z</dcterms:created>
  <dcterms:modified xsi:type="dcterms:W3CDTF">2024-02-26T05:55:13Z</dcterms:modified>
</cp:coreProperties>
</file>