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8" r:id="rId1"/>
  </p:sldMasterIdLst>
  <p:notesMasterIdLst>
    <p:notesMasterId r:id="rId16"/>
  </p:notesMasterIdLst>
  <p:sldIdLst>
    <p:sldId id="256" r:id="rId2"/>
    <p:sldId id="281" r:id="rId3"/>
    <p:sldId id="258" r:id="rId4"/>
    <p:sldId id="284" r:id="rId5"/>
    <p:sldId id="285" r:id="rId6"/>
    <p:sldId id="286" r:id="rId7"/>
    <p:sldId id="288" r:id="rId8"/>
    <p:sldId id="287" r:id="rId9"/>
    <p:sldId id="259" r:id="rId10"/>
    <p:sldId id="283" r:id="rId11"/>
    <p:sldId id="263" r:id="rId12"/>
    <p:sldId id="289" r:id="rId13"/>
    <p:sldId id="264" r:id="rId14"/>
    <p:sldId id="278" r:id="rId15"/>
  </p:sldIdLst>
  <p:sldSz cx="12192000" cy="6858000"/>
  <p:notesSz cx="6858000" cy="9144000"/>
  <p:embeddedFontLst>
    <p:embeddedFont>
      <p:font typeface="Abril Fatface" panose="02000503000000020003" pitchFamily="2" charset="77"/>
      <p:regular r:id="rId17"/>
    </p:embeddedFon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Roboto" panose="02000000000000000000" pitchFamily="2" charset="0"/>
      <p:regular r:id="rId22"/>
      <p:bold r:id="rId23"/>
      <p:italic r:id="rId24"/>
      <p:boldItalic r:id="rId25"/>
    </p:embeddedFont>
    <p:embeddedFont>
      <p:font typeface="Roboto Mono" pitchFamily="49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F81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1"/>
    <p:restoredTop sz="94645"/>
  </p:normalViewPr>
  <p:slideViewPr>
    <p:cSldViewPr snapToGrid="0">
      <p:cViewPr varScale="1">
        <p:scale>
          <a:sx n="113" d="100"/>
          <a:sy n="113" d="100"/>
        </p:scale>
        <p:origin x="624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a073618e60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a073618e60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a073618e60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a073618e60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83139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a073618e60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a073618e60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a073618e60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a073618e60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a073618e60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a073618e60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28423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a073618e60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a073618e60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a073618e60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a073618e60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68759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a073618e60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a073618e60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ga073618e60_0_9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4" name="Google Shape;864;ga073618e60_0_9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1 Title">
  <p:cSld name="CUSTOM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2"/>
          <p:cNvGrpSpPr/>
          <p:nvPr/>
        </p:nvGrpSpPr>
        <p:grpSpPr>
          <a:xfrm>
            <a:off x="852246" y="3768247"/>
            <a:ext cx="3707096" cy="1936167"/>
            <a:chOff x="2176863" y="4518413"/>
            <a:chExt cx="5362500" cy="1301975"/>
          </a:xfrm>
        </p:grpSpPr>
        <p:sp>
          <p:nvSpPr>
            <p:cNvPr id="45" name="Google Shape;45;p2"/>
            <p:cNvSpPr/>
            <p:nvPr/>
          </p:nvSpPr>
          <p:spPr>
            <a:xfrm>
              <a:off x="2176863" y="4518413"/>
              <a:ext cx="5362500" cy="12921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2176863" y="4528288"/>
              <a:ext cx="5362500" cy="1292100"/>
            </a:xfrm>
            <a:prstGeom prst="roundRect">
              <a:avLst>
                <a:gd name="adj" fmla="val 9303"/>
              </a:avLst>
            </a:prstGeom>
            <a:solidFill>
              <a:srgbClr val="000000">
                <a:alpha val="131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" name="Google Shape;47;p2"/>
          <p:cNvGrpSpPr/>
          <p:nvPr/>
        </p:nvGrpSpPr>
        <p:grpSpPr>
          <a:xfrm>
            <a:off x="987983" y="3878297"/>
            <a:ext cx="635280" cy="147600"/>
            <a:chOff x="2147366" y="4139382"/>
            <a:chExt cx="635280" cy="147600"/>
          </a:xfrm>
        </p:grpSpPr>
        <p:sp>
          <p:nvSpPr>
            <p:cNvPr id="48" name="Google Shape;48;p2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1" name="Google Shape;51;p2"/>
          <p:cNvSpPr/>
          <p:nvPr/>
        </p:nvSpPr>
        <p:spPr>
          <a:xfrm>
            <a:off x="1618138" y="949638"/>
            <a:ext cx="8893200" cy="41094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2" name="Google Shape;52;p2"/>
          <p:cNvGrpSpPr/>
          <p:nvPr/>
        </p:nvGrpSpPr>
        <p:grpSpPr>
          <a:xfrm>
            <a:off x="1771384" y="1059747"/>
            <a:ext cx="635280" cy="147600"/>
            <a:chOff x="2147366" y="4139382"/>
            <a:chExt cx="635280" cy="147600"/>
          </a:xfrm>
        </p:grpSpPr>
        <p:sp>
          <p:nvSpPr>
            <p:cNvPr id="53" name="Google Shape;53;p2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6" name="Google Shape;56;p2"/>
          <p:cNvGrpSpPr/>
          <p:nvPr/>
        </p:nvGrpSpPr>
        <p:grpSpPr>
          <a:xfrm>
            <a:off x="5520051" y="4606376"/>
            <a:ext cx="5362500" cy="1301975"/>
            <a:chOff x="2176863" y="4518413"/>
            <a:chExt cx="5362500" cy="1301975"/>
          </a:xfrm>
        </p:grpSpPr>
        <p:sp>
          <p:nvSpPr>
            <p:cNvPr id="57" name="Google Shape;57;p2"/>
            <p:cNvSpPr/>
            <p:nvPr/>
          </p:nvSpPr>
          <p:spPr>
            <a:xfrm>
              <a:off x="2176863" y="4518413"/>
              <a:ext cx="5362500" cy="12921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2176863" y="4528288"/>
              <a:ext cx="5362500" cy="1292100"/>
            </a:xfrm>
            <a:prstGeom prst="roundRect">
              <a:avLst>
                <a:gd name="adj" fmla="val 9303"/>
              </a:avLst>
            </a:prstGeom>
            <a:solidFill>
              <a:srgbClr val="000000">
                <a:alpha val="131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9" name="Google Shape;59;p2"/>
          <p:cNvGrpSpPr/>
          <p:nvPr/>
        </p:nvGrpSpPr>
        <p:grpSpPr>
          <a:xfrm>
            <a:off x="5655734" y="4716497"/>
            <a:ext cx="635280" cy="147600"/>
            <a:chOff x="2147366" y="4139382"/>
            <a:chExt cx="635280" cy="147600"/>
          </a:xfrm>
        </p:grpSpPr>
        <p:sp>
          <p:nvSpPr>
            <p:cNvPr id="60" name="Google Shape;60;p2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3" name="Google Shape;63;p2"/>
          <p:cNvSpPr txBox="1">
            <a:spLocks noGrp="1"/>
          </p:cNvSpPr>
          <p:nvPr>
            <p:ph type="title"/>
          </p:nvPr>
        </p:nvSpPr>
        <p:spPr>
          <a:xfrm>
            <a:off x="2176875" y="1137800"/>
            <a:ext cx="6796800" cy="3227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endParaRPr/>
          </a:p>
        </p:txBody>
      </p:sp>
      <p:sp>
        <p:nvSpPr>
          <p:cNvPr id="64" name="Google Shape;64;p2"/>
          <p:cNvSpPr txBox="1">
            <a:spLocks noGrp="1"/>
          </p:cNvSpPr>
          <p:nvPr>
            <p:ph type="subTitle" idx="1"/>
          </p:nvPr>
        </p:nvSpPr>
        <p:spPr>
          <a:xfrm>
            <a:off x="5733525" y="4974200"/>
            <a:ext cx="4935600" cy="798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2pPr>
            <a:lvl3pPr lvl="2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3pPr>
            <a:lvl4pPr lvl="3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4pPr>
            <a:lvl5pPr lvl="4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2100"/>
              </a:spcBef>
              <a:spcAft>
                <a:spcPts val="2100"/>
              </a:spcAft>
              <a:buSzPts val="1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3 Talking Points">
  <p:cSld name="CUSTOM_2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oogle Shape;82;p5"/>
          <p:cNvGrpSpPr/>
          <p:nvPr/>
        </p:nvGrpSpPr>
        <p:grpSpPr>
          <a:xfrm>
            <a:off x="8201100" y="4138775"/>
            <a:ext cx="3509100" cy="2030700"/>
            <a:chOff x="8115925" y="1776575"/>
            <a:chExt cx="3509100" cy="2030700"/>
          </a:xfrm>
        </p:grpSpPr>
        <p:sp>
          <p:nvSpPr>
            <p:cNvPr id="83" name="Google Shape;83;p5"/>
            <p:cNvSpPr/>
            <p:nvPr/>
          </p:nvSpPr>
          <p:spPr>
            <a:xfrm>
              <a:off x="8115925" y="1776575"/>
              <a:ext cx="3509100" cy="20307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4" name="Google Shape;84;p5"/>
            <p:cNvGrpSpPr/>
            <p:nvPr/>
          </p:nvGrpSpPr>
          <p:grpSpPr>
            <a:xfrm>
              <a:off x="8251596" y="1886684"/>
              <a:ext cx="635280" cy="147600"/>
              <a:chOff x="2147366" y="4139382"/>
              <a:chExt cx="635280" cy="147600"/>
            </a:xfrm>
          </p:grpSpPr>
          <p:sp>
            <p:nvSpPr>
              <p:cNvPr id="85" name="Google Shape;85;p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86;p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87;p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88" name="Google Shape;88;p5"/>
          <p:cNvGrpSpPr/>
          <p:nvPr/>
        </p:nvGrpSpPr>
        <p:grpSpPr>
          <a:xfrm>
            <a:off x="481800" y="4138775"/>
            <a:ext cx="3509100" cy="2030700"/>
            <a:chOff x="396625" y="1776575"/>
            <a:chExt cx="3509100" cy="2030700"/>
          </a:xfrm>
        </p:grpSpPr>
        <p:sp>
          <p:nvSpPr>
            <p:cNvPr id="89" name="Google Shape;89;p5"/>
            <p:cNvSpPr/>
            <p:nvPr/>
          </p:nvSpPr>
          <p:spPr>
            <a:xfrm>
              <a:off x="396625" y="1776575"/>
              <a:ext cx="3509100" cy="20307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0" name="Google Shape;90;p5"/>
            <p:cNvGrpSpPr/>
            <p:nvPr/>
          </p:nvGrpSpPr>
          <p:grpSpPr>
            <a:xfrm>
              <a:off x="532296" y="1886684"/>
              <a:ext cx="635280" cy="147600"/>
              <a:chOff x="2147366" y="4139382"/>
              <a:chExt cx="635280" cy="147600"/>
            </a:xfrm>
          </p:grpSpPr>
          <p:sp>
            <p:nvSpPr>
              <p:cNvPr id="91" name="Google Shape;91;p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92;p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93;p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94" name="Google Shape;94;p5"/>
          <p:cNvGrpSpPr/>
          <p:nvPr/>
        </p:nvGrpSpPr>
        <p:grpSpPr>
          <a:xfrm>
            <a:off x="4341450" y="4138775"/>
            <a:ext cx="3509100" cy="2030700"/>
            <a:chOff x="4234200" y="1776575"/>
            <a:chExt cx="3509100" cy="2030700"/>
          </a:xfrm>
        </p:grpSpPr>
        <p:sp>
          <p:nvSpPr>
            <p:cNvPr id="95" name="Google Shape;95;p5"/>
            <p:cNvSpPr/>
            <p:nvPr/>
          </p:nvSpPr>
          <p:spPr>
            <a:xfrm>
              <a:off x="4234200" y="1776575"/>
              <a:ext cx="3509100" cy="20307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6" name="Google Shape;96;p5"/>
            <p:cNvGrpSpPr/>
            <p:nvPr/>
          </p:nvGrpSpPr>
          <p:grpSpPr>
            <a:xfrm>
              <a:off x="4369871" y="1886684"/>
              <a:ext cx="635280" cy="147600"/>
              <a:chOff x="2147366" y="4139382"/>
              <a:chExt cx="635280" cy="147600"/>
            </a:xfrm>
          </p:grpSpPr>
          <p:sp>
            <p:nvSpPr>
              <p:cNvPr id="97" name="Google Shape;97;p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98;p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99;p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0" name="Google Shape;100;p5"/>
          <p:cNvGrpSpPr/>
          <p:nvPr/>
        </p:nvGrpSpPr>
        <p:grpSpPr>
          <a:xfrm>
            <a:off x="481800" y="1776575"/>
            <a:ext cx="3509100" cy="2030700"/>
            <a:chOff x="396625" y="1776575"/>
            <a:chExt cx="3509100" cy="2030700"/>
          </a:xfrm>
        </p:grpSpPr>
        <p:sp>
          <p:nvSpPr>
            <p:cNvPr id="101" name="Google Shape;101;p5"/>
            <p:cNvSpPr/>
            <p:nvPr/>
          </p:nvSpPr>
          <p:spPr>
            <a:xfrm>
              <a:off x="396625" y="1776575"/>
              <a:ext cx="3509100" cy="20307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2" name="Google Shape;102;p5"/>
            <p:cNvGrpSpPr/>
            <p:nvPr/>
          </p:nvGrpSpPr>
          <p:grpSpPr>
            <a:xfrm>
              <a:off x="532296" y="1886684"/>
              <a:ext cx="635280" cy="147600"/>
              <a:chOff x="2147366" y="4139382"/>
              <a:chExt cx="635280" cy="147600"/>
            </a:xfrm>
          </p:grpSpPr>
          <p:sp>
            <p:nvSpPr>
              <p:cNvPr id="103" name="Google Shape;103;p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104;p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105;p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6" name="Google Shape;106;p5"/>
          <p:cNvGrpSpPr/>
          <p:nvPr/>
        </p:nvGrpSpPr>
        <p:grpSpPr>
          <a:xfrm>
            <a:off x="8201100" y="1776575"/>
            <a:ext cx="3509100" cy="2030700"/>
            <a:chOff x="8115925" y="1776575"/>
            <a:chExt cx="3509100" cy="2030700"/>
          </a:xfrm>
        </p:grpSpPr>
        <p:sp>
          <p:nvSpPr>
            <p:cNvPr id="107" name="Google Shape;107;p5"/>
            <p:cNvSpPr/>
            <p:nvPr/>
          </p:nvSpPr>
          <p:spPr>
            <a:xfrm>
              <a:off x="8115925" y="1776575"/>
              <a:ext cx="3509100" cy="20307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8" name="Google Shape;108;p5"/>
            <p:cNvGrpSpPr/>
            <p:nvPr/>
          </p:nvGrpSpPr>
          <p:grpSpPr>
            <a:xfrm>
              <a:off x="8251596" y="1886684"/>
              <a:ext cx="635280" cy="147600"/>
              <a:chOff x="2147366" y="4139382"/>
              <a:chExt cx="635280" cy="147600"/>
            </a:xfrm>
          </p:grpSpPr>
          <p:sp>
            <p:nvSpPr>
              <p:cNvPr id="109" name="Google Shape;109;p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110;p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111;p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12" name="Google Shape;112;p5"/>
          <p:cNvGrpSpPr/>
          <p:nvPr/>
        </p:nvGrpSpPr>
        <p:grpSpPr>
          <a:xfrm>
            <a:off x="4341450" y="1776575"/>
            <a:ext cx="3509100" cy="2030700"/>
            <a:chOff x="4234200" y="1776575"/>
            <a:chExt cx="3509100" cy="2030700"/>
          </a:xfrm>
        </p:grpSpPr>
        <p:sp>
          <p:nvSpPr>
            <p:cNvPr id="113" name="Google Shape;113;p5"/>
            <p:cNvSpPr/>
            <p:nvPr/>
          </p:nvSpPr>
          <p:spPr>
            <a:xfrm>
              <a:off x="4234200" y="1776575"/>
              <a:ext cx="3509100" cy="20307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4" name="Google Shape;114;p5"/>
            <p:cNvGrpSpPr/>
            <p:nvPr/>
          </p:nvGrpSpPr>
          <p:grpSpPr>
            <a:xfrm>
              <a:off x="4369871" y="1886684"/>
              <a:ext cx="635280" cy="147600"/>
              <a:chOff x="2147366" y="4139382"/>
              <a:chExt cx="635280" cy="147600"/>
            </a:xfrm>
          </p:grpSpPr>
          <p:sp>
            <p:nvSpPr>
              <p:cNvPr id="115" name="Google Shape;115;p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116;p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117;p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18" name="Google Shape;118;p5"/>
          <p:cNvSpPr txBox="1">
            <a:spLocks noGrp="1"/>
          </p:cNvSpPr>
          <p:nvPr>
            <p:ph type="title"/>
          </p:nvPr>
        </p:nvSpPr>
        <p:spPr>
          <a:xfrm>
            <a:off x="490775" y="523275"/>
            <a:ext cx="112104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19" name="Google Shape;119;p5"/>
          <p:cNvSpPr txBox="1">
            <a:spLocks noGrp="1"/>
          </p:cNvSpPr>
          <p:nvPr>
            <p:ph type="body" idx="1"/>
          </p:nvPr>
        </p:nvSpPr>
        <p:spPr>
          <a:xfrm>
            <a:off x="575950" y="2437574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20" name="Google Shape;120;p5"/>
          <p:cNvSpPr txBox="1">
            <a:spLocks noGrp="1"/>
          </p:cNvSpPr>
          <p:nvPr>
            <p:ph type="body" idx="2"/>
          </p:nvPr>
        </p:nvSpPr>
        <p:spPr>
          <a:xfrm>
            <a:off x="4418613" y="2437574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21" name="Google Shape;121;p5"/>
          <p:cNvSpPr txBox="1">
            <a:spLocks noGrp="1"/>
          </p:cNvSpPr>
          <p:nvPr>
            <p:ph type="body" idx="3"/>
          </p:nvPr>
        </p:nvSpPr>
        <p:spPr>
          <a:xfrm>
            <a:off x="575950" y="4783425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22" name="Google Shape;122;p5"/>
          <p:cNvSpPr txBox="1">
            <a:spLocks noGrp="1"/>
          </p:cNvSpPr>
          <p:nvPr>
            <p:ph type="body" idx="4"/>
          </p:nvPr>
        </p:nvSpPr>
        <p:spPr>
          <a:xfrm>
            <a:off x="4418613" y="4783425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23" name="Google Shape;123;p5"/>
          <p:cNvSpPr txBox="1">
            <a:spLocks noGrp="1"/>
          </p:cNvSpPr>
          <p:nvPr>
            <p:ph type="title" idx="5"/>
          </p:nvPr>
        </p:nvSpPr>
        <p:spPr>
          <a:xfrm>
            <a:off x="9427075" y="4180200"/>
            <a:ext cx="21669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24" name="Google Shape;124;p5"/>
          <p:cNvSpPr txBox="1">
            <a:spLocks noGrp="1"/>
          </p:cNvSpPr>
          <p:nvPr>
            <p:ph type="title" idx="6"/>
          </p:nvPr>
        </p:nvSpPr>
        <p:spPr>
          <a:xfrm>
            <a:off x="4448700" y="2046600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25" name="Google Shape;125;p5"/>
          <p:cNvSpPr txBox="1">
            <a:spLocks noGrp="1"/>
          </p:cNvSpPr>
          <p:nvPr>
            <p:ph type="title" idx="7"/>
          </p:nvPr>
        </p:nvSpPr>
        <p:spPr>
          <a:xfrm>
            <a:off x="490775" y="4087659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26" name="Google Shape;126;p5"/>
          <p:cNvSpPr txBox="1">
            <a:spLocks noGrp="1"/>
          </p:cNvSpPr>
          <p:nvPr>
            <p:ph type="title" idx="8"/>
          </p:nvPr>
        </p:nvSpPr>
        <p:spPr>
          <a:xfrm>
            <a:off x="4448700" y="4087659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27" name="Google Shape;127;p5"/>
          <p:cNvSpPr txBox="1">
            <a:spLocks noGrp="1"/>
          </p:cNvSpPr>
          <p:nvPr>
            <p:ph type="body" idx="9"/>
          </p:nvPr>
        </p:nvSpPr>
        <p:spPr>
          <a:xfrm>
            <a:off x="8299375" y="2437574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28" name="Google Shape;128;p5"/>
          <p:cNvSpPr txBox="1">
            <a:spLocks noGrp="1"/>
          </p:cNvSpPr>
          <p:nvPr>
            <p:ph type="body" idx="13"/>
          </p:nvPr>
        </p:nvSpPr>
        <p:spPr>
          <a:xfrm>
            <a:off x="8299375" y="4783425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29" name="Google Shape;129;p5"/>
          <p:cNvSpPr txBox="1">
            <a:spLocks noGrp="1"/>
          </p:cNvSpPr>
          <p:nvPr>
            <p:ph type="title" idx="14"/>
          </p:nvPr>
        </p:nvSpPr>
        <p:spPr>
          <a:xfrm>
            <a:off x="8406625" y="2046600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30" name="Google Shape;130;p5"/>
          <p:cNvSpPr txBox="1">
            <a:spLocks noGrp="1"/>
          </p:cNvSpPr>
          <p:nvPr>
            <p:ph type="title" idx="15"/>
          </p:nvPr>
        </p:nvSpPr>
        <p:spPr>
          <a:xfrm>
            <a:off x="8406625" y="4087659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4 Section Title">
  <p:cSld name="CUSTOM_3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6"/>
          <p:cNvSpPr/>
          <p:nvPr/>
        </p:nvSpPr>
        <p:spPr>
          <a:xfrm>
            <a:off x="1119150" y="1089750"/>
            <a:ext cx="9953700" cy="46785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3" name="Google Shape;133;p6"/>
          <p:cNvGrpSpPr/>
          <p:nvPr/>
        </p:nvGrpSpPr>
        <p:grpSpPr>
          <a:xfrm>
            <a:off x="1272396" y="1199859"/>
            <a:ext cx="635280" cy="147600"/>
            <a:chOff x="2147366" y="4139382"/>
            <a:chExt cx="635280" cy="147600"/>
          </a:xfrm>
        </p:grpSpPr>
        <p:sp>
          <p:nvSpPr>
            <p:cNvPr id="134" name="Google Shape;134;p6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6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6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7" name="Google Shape;137;p6"/>
          <p:cNvSpPr txBox="1">
            <a:spLocks noGrp="1"/>
          </p:cNvSpPr>
          <p:nvPr>
            <p:ph type="title"/>
          </p:nvPr>
        </p:nvSpPr>
        <p:spPr>
          <a:xfrm>
            <a:off x="3811700" y="2041663"/>
            <a:ext cx="6345900" cy="1575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ldrich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38" name="Google Shape;138;p6"/>
          <p:cNvSpPr txBox="1">
            <a:spLocks noGrp="1"/>
          </p:cNvSpPr>
          <p:nvPr>
            <p:ph type="body" idx="1"/>
          </p:nvPr>
        </p:nvSpPr>
        <p:spPr>
          <a:xfrm>
            <a:off x="2034300" y="4052838"/>
            <a:ext cx="81234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5 One column">
  <p:cSld name="CUSTOM_5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8"/>
          <p:cNvSpPr/>
          <p:nvPr/>
        </p:nvSpPr>
        <p:spPr>
          <a:xfrm>
            <a:off x="790075" y="890150"/>
            <a:ext cx="9953700" cy="46785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5" name="Google Shape;155;p8"/>
          <p:cNvGrpSpPr/>
          <p:nvPr/>
        </p:nvGrpSpPr>
        <p:grpSpPr>
          <a:xfrm>
            <a:off x="943321" y="1000259"/>
            <a:ext cx="635280" cy="147600"/>
            <a:chOff x="2147366" y="4139382"/>
            <a:chExt cx="635280" cy="147600"/>
          </a:xfrm>
        </p:grpSpPr>
        <p:sp>
          <p:nvSpPr>
            <p:cNvPr id="156" name="Google Shape;156;p8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8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8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9" name="Google Shape;159;p8"/>
          <p:cNvSpPr txBox="1">
            <a:spLocks noGrp="1"/>
          </p:cNvSpPr>
          <p:nvPr>
            <p:ph type="subTitle" idx="1"/>
          </p:nvPr>
        </p:nvSpPr>
        <p:spPr>
          <a:xfrm>
            <a:off x="920475" y="1895300"/>
            <a:ext cx="7794000" cy="71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1pPr>
            <a:lvl2pPr lvl="1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160" name="Google Shape;160;p8"/>
          <p:cNvSpPr txBox="1">
            <a:spLocks noGrp="1"/>
          </p:cNvSpPr>
          <p:nvPr>
            <p:ph type="title"/>
          </p:nvPr>
        </p:nvSpPr>
        <p:spPr>
          <a:xfrm>
            <a:off x="920475" y="845500"/>
            <a:ext cx="77940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61" name="Google Shape;161;p8"/>
          <p:cNvSpPr txBox="1">
            <a:spLocks noGrp="1"/>
          </p:cNvSpPr>
          <p:nvPr>
            <p:ph type="body" idx="2"/>
          </p:nvPr>
        </p:nvSpPr>
        <p:spPr>
          <a:xfrm>
            <a:off x="920475" y="2555475"/>
            <a:ext cx="7794000" cy="3436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9 Big Title">
  <p:cSld name="CUSTOM_7"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0"/>
          <p:cNvSpPr/>
          <p:nvPr/>
        </p:nvSpPr>
        <p:spPr>
          <a:xfrm>
            <a:off x="629700" y="604225"/>
            <a:ext cx="10932600" cy="53514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79" name="Google Shape;179;p10"/>
          <p:cNvGrpSpPr/>
          <p:nvPr/>
        </p:nvGrpSpPr>
        <p:grpSpPr>
          <a:xfrm>
            <a:off x="819246" y="714334"/>
            <a:ext cx="635280" cy="147600"/>
            <a:chOff x="2147366" y="4139382"/>
            <a:chExt cx="635280" cy="147600"/>
          </a:xfrm>
        </p:grpSpPr>
        <p:sp>
          <p:nvSpPr>
            <p:cNvPr id="180" name="Google Shape;180;p10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10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10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3" name="Google Shape;183;p10"/>
          <p:cNvSpPr txBox="1">
            <a:spLocks noGrp="1"/>
          </p:cNvSpPr>
          <p:nvPr>
            <p:ph type="title"/>
          </p:nvPr>
        </p:nvSpPr>
        <p:spPr>
          <a:xfrm>
            <a:off x="781800" y="919825"/>
            <a:ext cx="10628400" cy="4720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8 Three columns">
  <p:cSld name="CUSTOM_8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1"/>
          <p:cNvSpPr/>
          <p:nvPr/>
        </p:nvSpPr>
        <p:spPr>
          <a:xfrm>
            <a:off x="666000" y="1518625"/>
            <a:ext cx="10932600" cy="46206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86" name="Google Shape;186;p11"/>
          <p:cNvGrpSpPr/>
          <p:nvPr/>
        </p:nvGrpSpPr>
        <p:grpSpPr>
          <a:xfrm>
            <a:off x="819246" y="1628734"/>
            <a:ext cx="635280" cy="147600"/>
            <a:chOff x="2147366" y="4139382"/>
            <a:chExt cx="635280" cy="147600"/>
          </a:xfrm>
        </p:grpSpPr>
        <p:sp>
          <p:nvSpPr>
            <p:cNvPr id="187" name="Google Shape;187;p11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11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11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0" name="Google Shape;190;p11"/>
          <p:cNvSpPr txBox="1">
            <a:spLocks noGrp="1"/>
          </p:cNvSpPr>
          <p:nvPr>
            <p:ph type="subTitle" idx="1"/>
          </p:nvPr>
        </p:nvSpPr>
        <p:spPr>
          <a:xfrm>
            <a:off x="1217558" y="1800269"/>
            <a:ext cx="97551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191" name="Google Shape;191;p11"/>
          <p:cNvSpPr txBox="1">
            <a:spLocks noGrp="1"/>
          </p:cNvSpPr>
          <p:nvPr>
            <p:ph type="subTitle" idx="2"/>
          </p:nvPr>
        </p:nvSpPr>
        <p:spPr>
          <a:xfrm>
            <a:off x="1217558" y="3100360"/>
            <a:ext cx="97551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192" name="Google Shape;192;p11"/>
          <p:cNvSpPr txBox="1">
            <a:spLocks noGrp="1"/>
          </p:cNvSpPr>
          <p:nvPr>
            <p:ph type="subTitle" idx="3"/>
          </p:nvPr>
        </p:nvSpPr>
        <p:spPr>
          <a:xfrm>
            <a:off x="1217558" y="4400450"/>
            <a:ext cx="97551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193" name="Google Shape;193;p11"/>
          <p:cNvSpPr txBox="1">
            <a:spLocks noGrp="1"/>
          </p:cNvSpPr>
          <p:nvPr>
            <p:ph type="title"/>
          </p:nvPr>
        </p:nvSpPr>
        <p:spPr>
          <a:xfrm>
            <a:off x="684150" y="358863"/>
            <a:ext cx="97551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94" name="Google Shape;194;p11"/>
          <p:cNvSpPr txBox="1">
            <a:spLocks noGrp="1"/>
          </p:cNvSpPr>
          <p:nvPr>
            <p:ph type="body" idx="4"/>
          </p:nvPr>
        </p:nvSpPr>
        <p:spPr>
          <a:xfrm>
            <a:off x="1217550" y="2238218"/>
            <a:ext cx="9755100" cy="92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2100"/>
              </a:spcBef>
              <a:spcAft>
                <a:spcPts val="210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195" name="Google Shape;195;p11"/>
          <p:cNvSpPr txBox="1">
            <a:spLocks noGrp="1"/>
          </p:cNvSpPr>
          <p:nvPr>
            <p:ph type="body" idx="5"/>
          </p:nvPr>
        </p:nvSpPr>
        <p:spPr>
          <a:xfrm>
            <a:off x="1217550" y="3526878"/>
            <a:ext cx="9755100" cy="923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2100"/>
              </a:spcBef>
              <a:spcAft>
                <a:spcPts val="210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196" name="Google Shape;196;p11"/>
          <p:cNvSpPr txBox="1">
            <a:spLocks noGrp="1"/>
          </p:cNvSpPr>
          <p:nvPr>
            <p:ph type="body" idx="6"/>
          </p:nvPr>
        </p:nvSpPr>
        <p:spPr>
          <a:xfrm>
            <a:off x="1217550" y="4813738"/>
            <a:ext cx="9756900" cy="923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2100"/>
              </a:spcBef>
              <a:spcAft>
                <a:spcPts val="210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7 Title and text right">
  <p:cSld name="CUSTOM_16"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9"/>
          <p:cNvSpPr/>
          <p:nvPr/>
        </p:nvSpPr>
        <p:spPr>
          <a:xfrm>
            <a:off x="4641925" y="861150"/>
            <a:ext cx="6930600" cy="46785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44" name="Google Shape;344;p19"/>
          <p:cNvGrpSpPr/>
          <p:nvPr/>
        </p:nvGrpSpPr>
        <p:grpSpPr>
          <a:xfrm>
            <a:off x="4777596" y="971259"/>
            <a:ext cx="635280" cy="147600"/>
            <a:chOff x="2147366" y="4139382"/>
            <a:chExt cx="635280" cy="147600"/>
          </a:xfrm>
        </p:grpSpPr>
        <p:sp>
          <p:nvSpPr>
            <p:cNvPr id="345" name="Google Shape;345;p19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6" name="Google Shape;346;p19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" name="Google Shape;347;p19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48" name="Google Shape;348;p19"/>
          <p:cNvSpPr txBox="1">
            <a:spLocks noGrp="1"/>
          </p:cNvSpPr>
          <p:nvPr>
            <p:ph type="title"/>
          </p:nvPr>
        </p:nvSpPr>
        <p:spPr>
          <a:xfrm>
            <a:off x="5300000" y="1512400"/>
            <a:ext cx="3831300" cy="1839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349" name="Google Shape;349;p19"/>
          <p:cNvSpPr txBox="1">
            <a:spLocks noGrp="1"/>
          </p:cNvSpPr>
          <p:nvPr>
            <p:ph type="body" idx="1"/>
          </p:nvPr>
        </p:nvSpPr>
        <p:spPr>
          <a:xfrm>
            <a:off x="5300088" y="3351250"/>
            <a:ext cx="5581500" cy="1702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lvl="1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lvl="2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■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lvl="3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lvl="4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lvl="5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■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lvl="6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lvl="7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lvl="8" indent="-34290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800"/>
              <a:buFont typeface="Roboto Mono"/>
              <a:buChar char="■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0" name="Google Shape;10;p1"/>
          <p:cNvGrpSpPr/>
          <p:nvPr/>
        </p:nvGrpSpPr>
        <p:grpSpPr>
          <a:xfrm>
            <a:off x="-54500" y="2918637"/>
            <a:ext cx="12245912" cy="3938882"/>
            <a:chOff x="4435" y="7748593"/>
            <a:chExt cx="12182563" cy="5161009"/>
          </a:xfrm>
        </p:grpSpPr>
        <p:sp>
          <p:nvSpPr>
            <p:cNvPr id="11" name="Google Shape;11;p1"/>
            <p:cNvSpPr/>
            <p:nvPr/>
          </p:nvSpPr>
          <p:spPr>
            <a:xfrm>
              <a:off x="4435" y="7748593"/>
              <a:ext cx="12182563" cy="5161009"/>
            </a:xfrm>
            <a:custGeom>
              <a:avLst/>
              <a:gdLst/>
              <a:ahLst/>
              <a:cxnLst/>
              <a:rect l="l" t="t" r="r" b="b"/>
              <a:pathLst>
                <a:path w="12182563" h="5161009" extrusionOk="0">
                  <a:moveTo>
                    <a:pt x="0" y="3708557"/>
                  </a:moveTo>
                  <a:cubicBezTo>
                    <a:pt x="108331" y="4020435"/>
                    <a:pt x="379915" y="4274183"/>
                    <a:pt x="700002" y="4355149"/>
                  </a:cubicBezTo>
                  <a:cubicBezTo>
                    <a:pt x="1020089" y="4436114"/>
                    <a:pt x="1378300" y="4345996"/>
                    <a:pt x="1621951" y="4123199"/>
                  </a:cubicBezTo>
                  <a:cubicBezTo>
                    <a:pt x="1819080" y="3942961"/>
                    <a:pt x="1935810" y="3692704"/>
                    <a:pt x="2103781" y="3485006"/>
                  </a:cubicBezTo>
                  <a:cubicBezTo>
                    <a:pt x="2271657" y="3277308"/>
                    <a:pt x="2534558" y="3103109"/>
                    <a:pt x="2792836" y="3171147"/>
                  </a:cubicBezTo>
                  <a:cubicBezTo>
                    <a:pt x="3089521" y="3249376"/>
                    <a:pt x="3217763" y="3587581"/>
                    <a:pt x="3331474" y="3872564"/>
                  </a:cubicBezTo>
                  <a:cubicBezTo>
                    <a:pt x="3445278" y="4157548"/>
                    <a:pt x="3667697" y="4476597"/>
                    <a:pt x="3971459" y="4433567"/>
                  </a:cubicBezTo>
                  <a:cubicBezTo>
                    <a:pt x="4202183" y="4400916"/>
                    <a:pt x="4347128" y="4168966"/>
                    <a:pt x="4428093" y="3950416"/>
                  </a:cubicBezTo>
                  <a:cubicBezTo>
                    <a:pt x="4509058" y="3731866"/>
                    <a:pt x="4568414" y="3488214"/>
                    <a:pt x="4746859" y="3338268"/>
                  </a:cubicBezTo>
                  <a:cubicBezTo>
                    <a:pt x="4974657" y="3146706"/>
                    <a:pt x="5331075" y="3182471"/>
                    <a:pt x="5579350" y="3346572"/>
                  </a:cubicBezTo>
                  <a:cubicBezTo>
                    <a:pt x="5827626" y="3510673"/>
                    <a:pt x="5989556" y="3774991"/>
                    <a:pt x="6129595" y="4037609"/>
                  </a:cubicBezTo>
                  <a:cubicBezTo>
                    <a:pt x="6269632" y="4300228"/>
                    <a:pt x="6399762" y="4575115"/>
                    <a:pt x="6609065" y="4786681"/>
                  </a:cubicBezTo>
                  <a:cubicBezTo>
                    <a:pt x="7046637" y="5228972"/>
                    <a:pt x="7816091" y="5287950"/>
                    <a:pt x="8315944" y="4917472"/>
                  </a:cubicBezTo>
                  <a:cubicBezTo>
                    <a:pt x="8830424" y="4536236"/>
                    <a:pt x="8990279" y="3854069"/>
                    <a:pt x="9219964" y="3256265"/>
                  </a:cubicBezTo>
                  <a:cubicBezTo>
                    <a:pt x="9764641" y="1838614"/>
                    <a:pt x="10785391" y="595257"/>
                    <a:pt x="12182563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7454" y="7872778"/>
              <a:ext cx="12179449" cy="4973808"/>
            </a:xfrm>
            <a:custGeom>
              <a:avLst/>
              <a:gdLst/>
              <a:ahLst/>
              <a:cxnLst/>
              <a:rect l="l" t="t" r="r" b="b"/>
              <a:pathLst>
                <a:path w="12179449" h="4973808" extrusionOk="0">
                  <a:moveTo>
                    <a:pt x="0" y="3466888"/>
                  </a:moveTo>
                  <a:cubicBezTo>
                    <a:pt x="107105" y="3772349"/>
                    <a:pt x="373404" y="4024681"/>
                    <a:pt x="687640" y="4109327"/>
                  </a:cubicBezTo>
                  <a:cubicBezTo>
                    <a:pt x="1000556" y="4193595"/>
                    <a:pt x="1351028" y="4111498"/>
                    <a:pt x="1590622" y="3901157"/>
                  </a:cubicBezTo>
                  <a:cubicBezTo>
                    <a:pt x="1784637" y="3731300"/>
                    <a:pt x="1900235" y="3492838"/>
                    <a:pt x="2066695" y="3295992"/>
                  </a:cubicBezTo>
                  <a:cubicBezTo>
                    <a:pt x="2232967" y="3099335"/>
                    <a:pt x="2492377" y="2934951"/>
                    <a:pt x="2746031" y="3001667"/>
                  </a:cubicBezTo>
                  <a:cubicBezTo>
                    <a:pt x="2919003" y="3046962"/>
                    <a:pt x="3040262" y="3165579"/>
                    <a:pt x="3135194" y="3309015"/>
                  </a:cubicBezTo>
                  <a:cubicBezTo>
                    <a:pt x="3208799" y="3419422"/>
                    <a:pt x="3267400" y="3544456"/>
                    <a:pt x="3323924" y="3662130"/>
                  </a:cubicBezTo>
                  <a:cubicBezTo>
                    <a:pt x="3336758" y="3688741"/>
                    <a:pt x="3350535" y="3715729"/>
                    <a:pt x="3365445" y="3742907"/>
                  </a:cubicBezTo>
                  <a:cubicBezTo>
                    <a:pt x="3446033" y="3889928"/>
                    <a:pt x="3557667" y="4042045"/>
                    <a:pt x="3684683" y="4140468"/>
                  </a:cubicBezTo>
                  <a:cubicBezTo>
                    <a:pt x="3772348" y="4207845"/>
                    <a:pt x="3867846" y="4247384"/>
                    <a:pt x="3975989" y="4239080"/>
                  </a:cubicBezTo>
                  <a:cubicBezTo>
                    <a:pt x="4019114" y="4235871"/>
                    <a:pt x="4059502" y="4225397"/>
                    <a:pt x="4097720" y="4209071"/>
                  </a:cubicBezTo>
                  <a:cubicBezTo>
                    <a:pt x="4256914" y="4141317"/>
                    <a:pt x="4379401" y="3965892"/>
                    <a:pt x="4451496" y="3789523"/>
                  </a:cubicBezTo>
                  <a:cubicBezTo>
                    <a:pt x="4538217" y="3577484"/>
                    <a:pt x="4596724" y="3337513"/>
                    <a:pt x="4773753" y="3189454"/>
                  </a:cubicBezTo>
                  <a:cubicBezTo>
                    <a:pt x="5000324" y="3000063"/>
                    <a:pt x="5351080" y="3030259"/>
                    <a:pt x="5597940" y="3186057"/>
                  </a:cubicBezTo>
                  <a:cubicBezTo>
                    <a:pt x="5844139" y="3342231"/>
                    <a:pt x="6008051" y="3596735"/>
                    <a:pt x="6149977" y="3851898"/>
                  </a:cubicBezTo>
                  <a:cubicBezTo>
                    <a:pt x="6273313" y="4073091"/>
                    <a:pt x="6388721" y="4305041"/>
                    <a:pt x="6550841" y="4500660"/>
                  </a:cubicBezTo>
                  <a:cubicBezTo>
                    <a:pt x="6575848" y="4530763"/>
                    <a:pt x="6601893" y="4560016"/>
                    <a:pt x="6629259" y="4588231"/>
                  </a:cubicBezTo>
                  <a:cubicBezTo>
                    <a:pt x="6875930" y="4842074"/>
                    <a:pt x="7224610" y="4974185"/>
                    <a:pt x="7572535" y="4973808"/>
                  </a:cubicBezTo>
                  <a:cubicBezTo>
                    <a:pt x="7828831" y="4973619"/>
                    <a:pt x="8084749" y="4900958"/>
                    <a:pt x="8294712" y="4752427"/>
                  </a:cubicBezTo>
                  <a:cubicBezTo>
                    <a:pt x="8487784" y="4615597"/>
                    <a:pt x="8632351" y="4436020"/>
                    <a:pt x="8750025" y="4233890"/>
                  </a:cubicBezTo>
                  <a:cubicBezTo>
                    <a:pt x="8943002" y="3902950"/>
                    <a:pt x="9064073" y="3511900"/>
                    <a:pt x="9211094" y="3151897"/>
                  </a:cubicBezTo>
                  <a:cubicBezTo>
                    <a:pt x="9247708" y="3062155"/>
                    <a:pt x="9286303" y="2973169"/>
                    <a:pt x="9326785" y="2884937"/>
                  </a:cubicBezTo>
                  <a:cubicBezTo>
                    <a:pt x="9906755" y="1621951"/>
                    <a:pt x="10884096" y="535523"/>
                    <a:pt x="12179449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10568" y="7997057"/>
              <a:ext cx="12176240" cy="4787302"/>
            </a:xfrm>
            <a:custGeom>
              <a:avLst/>
              <a:gdLst/>
              <a:ahLst/>
              <a:cxnLst/>
              <a:rect l="l" t="t" r="r" b="b"/>
              <a:pathLst>
                <a:path w="12176240" h="4787302" extrusionOk="0">
                  <a:moveTo>
                    <a:pt x="0" y="3225124"/>
                  </a:moveTo>
                  <a:cubicBezTo>
                    <a:pt x="105878" y="3524073"/>
                    <a:pt x="366798" y="3775085"/>
                    <a:pt x="675373" y="3863411"/>
                  </a:cubicBezTo>
                  <a:cubicBezTo>
                    <a:pt x="981022" y="3950982"/>
                    <a:pt x="1323851" y="3876811"/>
                    <a:pt x="1559387" y="3679116"/>
                  </a:cubicBezTo>
                  <a:cubicBezTo>
                    <a:pt x="1750288" y="3519638"/>
                    <a:pt x="1864753" y="3292878"/>
                    <a:pt x="2029704" y="3106979"/>
                  </a:cubicBezTo>
                  <a:cubicBezTo>
                    <a:pt x="2194371" y="2921362"/>
                    <a:pt x="2450290" y="2766697"/>
                    <a:pt x="2699226" y="2832187"/>
                  </a:cubicBezTo>
                  <a:cubicBezTo>
                    <a:pt x="2877576" y="2878614"/>
                    <a:pt x="3005913" y="2989116"/>
                    <a:pt x="3108300" y="3122171"/>
                  </a:cubicBezTo>
                  <a:cubicBezTo>
                    <a:pt x="3187378" y="3224935"/>
                    <a:pt x="3252584" y="3340438"/>
                    <a:pt x="3316281" y="3451601"/>
                  </a:cubicBezTo>
                  <a:cubicBezTo>
                    <a:pt x="3330624" y="3476796"/>
                    <a:pt x="3346100" y="3502464"/>
                    <a:pt x="3362614" y="3528414"/>
                  </a:cubicBezTo>
                  <a:cubicBezTo>
                    <a:pt x="3451884" y="3669019"/>
                    <a:pt x="3572766" y="3821796"/>
                    <a:pt x="3699215" y="3927391"/>
                  </a:cubicBezTo>
                  <a:cubicBezTo>
                    <a:pt x="3785748" y="3999769"/>
                    <a:pt x="3876056" y="4044875"/>
                    <a:pt x="3980424" y="4044309"/>
                  </a:cubicBezTo>
                  <a:cubicBezTo>
                    <a:pt x="4022039" y="4044121"/>
                    <a:pt x="4061295" y="4036949"/>
                    <a:pt x="4099324" y="4024115"/>
                  </a:cubicBezTo>
                  <a:cubicBezTo>
                    <a:pt x="4257575" y="3970421"/>
                    <a:pt x="4395820" y="3804905"/>
                    <a:pt x="4474804" y="3628347"/>
                  </a:cubicBezTo>
                  <a:cubicBezTo>
                    <a:pt x="4566810" y="3422819"/>
                    <a:pt x="4624939" y="3186623"/>
                    <a:pt x="4800647" y="3040451"/>
                  </a:cubicBezTo>
                  <a:cubicBezTo>
                    <a:pt x="5025897" y="2853230"/>
                    <a:pt x="5371464" y="2877388"/>
                    <a:pt x="5616624" y="3025447"/>
                  </a:cubicBezTo>
                  <a:cubicBezTo>
                    <a:pt x="5861030" y="3173034"/>
                    <a:pt x="6026642" y="3418478"/>
                    <a:pt x="6170455" y="3666187"/>
                  </a:cubicBezTo>
                  <a:cubicBezTo>
                    <a:pt x="6295866" y="3880963"/>
                    <a:pt x="6412785" y="4108100"/>
                    <a:pt x="6572545" y="4302682"/>
                  </a:cubicBezTo>
                  <a:cubicBezTo>
                    <a:pt x="6597174" y="4332596"/>
                    <a:pt x="6622748" y="4361755"/>
                    <a:pt x="6649453" y="4389781"/>
                  </a:cubicBezTo>
                  <a:cubicBezTo>
                    <a:pt x="6890839" y="4642680"/>
                    <a:pt x="7226119" y="4779416"/>
                    <a:pt x="7564797" y="4786965"/>
                  </a:cubicBezTo>
                  <a:cubicBezTo>
                    <a:pt x="7814299" y="4792626"/>
                    <a:pt x="8065499" y="4727326"/>
                    <a:pt x="8273575" y="4587382"/>
                  </a:cubicBezTo>
                  <a:cubicBezTo>
                    <a:pt x="8464664" y="4458385"/>
                    <a:pt x="8609609" y="4287112"/>
                    <a:pt x="8728698" y="4092813"/>
                  </a:cubicBezTo>
                  <a:cubicBezTo>
                    <a:pt x="8924412" y="3774991"/>
                    <a:pt x="9050767" y="3396397"/>
                    <a:pt x="9202223" y="3047528"/>
                  </a:cubicBezTo>
                  <a:cubicBezTo>
                    <a:pt x="9239875" y="2960618"/>
                    <a:pt x="9279508" y="2874274"/>
                    <a:pt x="9320935" y="2788873"/>
                  </a:cubicBezTo>
                  <a:cubicBezTo>
                    <a:pt x="9914115" y="1564955"/>
                    <a:pt x="10891552" y="514763"/>
                    <a:pt x="12176241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13588" y="8121525"/>
              <a:ext cx="12172938" cy="4601569"/>
            </a:xfrm>
            <a:custGeom>
              <a:avLst/>
              <a:gdLst/>
              <a:ahLst/>
              <a:cxnLst/>
              <a:rect l="l" t="t" r="r" b="b"/>
              <a:pathLst>
                <a:path w="12172938" h="4601569" extrusionOk="0">
                  <a:moveTo>
                    <a:pt x="0" y="2983171"/>
                  </a:moveTo>
                  <a:cubicBezTo>
                    <a:pt x="104651" y="3275609"/>
                    <a:pt x="360287" y="3525206"/>
                    <a:pt x="663011" y="3617306"/>
                  </a:cubicBezTo>
                  <a:cubicBezTo>
                    <a:pt x="961394" y="3708086"/>
                    <a:pt x="1296580" y="3641936"/>
                    <a:pt x="1528152" y="3456791"/>
                  </a:cubicBezTo>
                  <a:cubicBezTo>
                    <a:pt x="1715939" y="3307694"/>
                    <a:pt x="1829272" y="3092729"/>
                    <a:pt x="1992713" y="2917682"/>
                  </a:cubicBezTo>
                  <a:cubicBezTo>
                    <a:pt x="2155776" y="2743012"/>
                    <a:pt x="2408203" y="2598255"/>
                    <a:pt x="2652515" y="2662329"/>
                  </a:cubicBezTo>
                  <a:cubicBezTo>
                    <a:pt x="2836244" y="2709795"/>
                    <a:pt x="2971942" y="2812181"/>
                    <a:pt x="3081594" y="2934951"/>
                  </a:cubicBezTo>
                  <a:cubicBezTo>
                    <a:pt x="3166429" y="3029882"/>
                    <a:pt x="3238052" y="3136043"/>
                    <a:pt x="3308732" y="3240789"/>
                  </a:cubicBezTo>
                  <a:cubicBezTo>
                    <a:pt x="3324679" y="3264474"/>
                    <a:pt x="3341759" y="3288821"/>
                    <a:pt x="3359783" y="3313639"/>
                  </a:cubicBezTo>
                  <a:cubicBezTo>
                    <a:pt x="3457829" y="3447920"/>
                    <a:pt x="3588053" y="3600887"/>
                    <a:pt x="3713747" y="3714125"/>
                  </a:cubicBezTo>
                  <a:cubicBezTo>
                    <a:pt x="3799337" y="3791221"/>
                    <a:pt x="3884360" y="3842273"/>
                    <a:pt x="3984765" y="3849445"/>
                  </a:cubicBezTo>
                  <a:cubicBezTo>
                    <a:pt x="4024870" y="3852276"/>
                    <a:pt x="4062994" y="3848501"/>
                    <a:pt x="4100740" y="3839065"/>
                  </a:cubicBezTo>
                  <a:cubicBezTo>
                    <a:pt x="4258236" y="3799620"/>
                    <a:pt x="4411768" y="3644106"/>
                    <a:pt x="4497923" y="3467077"/>
                  </a:cubicBezTo>
                  <a:cubicBezTo>
                    <a:pt x="4594837" y="3268060"/>
                    <a:pt x="4652871" y="3035544"/>
                    <a:pt x="4827258" y="2891354"/>
                  </a:cubicBezTo>
                  <a:cubicBezTo>
                    <a:pt x="5051282" y="2706303"/>
                    <a:pt x="5391375" y="2724705"/>
                    <a:pt x="5635026" y="2864743"/>
                  </a:cubicBezTo>
                  <a:cubicBezTo>
                    <a:pt x="5877544" y="3004120"/>
                    <a:pt x="6044949" y="3240034"/>
                    <a:pt x="6190743" y="3480382"/>
                  </a:cubicBezTo>
                  <a:cubicBezTo>
                    <a:pt x="6318136" y="3688741"/>
                    <a:pt x="6436659" y="3911160"/>
                    <a:pt x="6593966" y="4104609"/>
                  </a:cubicBezTo>
                  <a:cubicBezTo>
                    <a:pt x="6618218" y="4134334"/>
                    <a:pt x="6643225" y="4163304"/>
                    <a:pt x="6669459" y="4191331"/>
                  </a:cubicBezTo>
                  <a:cubicBezTo>
                    <a:pt x="6905466" y="4443286"/>
                    <a:pt x="7227441" y="4584645"/>
                    <a:pt x="7556870" y="4600121"/>
                  </a:cubicBezTo>
                  <a:cubicBezTo>
                    <a:pt x="7799577" y="4611728"/>
                    <a:pt x="8046154" y="4553693"/>
                    <a:pt x="8252153" y="4422337"/>
                  </a:cubicBezTo>
                  <a:cubicBezTo>
                    <a:pt x="8441167" y="4301172"/>
                    <a:pt x="8586678" y="4138109"/>
                    <a:pt x="8707089" y="3951737"/>
                  </a:cubicBezTo>
                  <a:cubicBezTo>
                    <a:pt x="8905444" y="3646937"/>
                    <a:pt x="9037273" y="3280799"/>
                    <a:pt x="9193165" y="2943160"/>
                  </a:cubicBezTo>
                  <a:cubicBezTo>
                    <a:pt x="9231949" y="2858987"/>
                    <a:pt x="9272526" y="2775473"/>
                    <a:pt x="9314895" y="2692715"/>
                  </a:cubicBezTo>
                  <a:cubicBezTo>
                    <a:pt x="9921193" y="1507864"/>
                    <a:pt x="10898912" y="493908"/>
                    <a:pt x="12172939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16608" y="8245804"/>
              <a:ext cx="12170106" cy="4416557"/>
            </a:xfrm>
            <a:custGeom>
              <a:avLst/>
              <a:gdLst/>
              <a:ahLst/>
              <a:cxnLst/>
              <a:rect l="l" t="t" r="r" b="b"/>
              <a:pathLst>
                <a:path w="12170106" h="4416557" extrusionOk="0">
                  <a:moveTo>
                    <a:pt x="0" y="2741313"/>
                  </a:moveTo>
                  <a:cubicBezTo>
                    <a:pt x="103424" y="3027334"/>
                    <a:pt x="353681" y="3275421"/>
                    <a:pt x="650649" y="3371296"/>
                  </a:cubicBezTo>
                  <a:cubicBezTo>
                    <a:pt x="941766" y="3465284"/>
                    <a:pt x="1268931" y="3406683"/>
                    <a:pt x="1496823" y="3234561"/>
                  </a:cubicBezTo>
                  <a:cubicBezTo>
                    <a:pt x="1681118" y="3095372"/>
                    <a:pt x="1793791" y="2892486"/>
                    <a:pt x="1955627" y="2728479"/>
                  </a:cubicBezTo>
                  <a:cubicBezTo>
                    <a:pt x="2117181" y="2564755"/>
                    <a:pt x="2365833" y="2430473"/>
                    <a:pt x="2605710" y="2492660"/>
                  </a:cubicBezTo>
                  <a:cubicBezTo>
                    <a:pt x="2794818" y="2541730"/>
                    <a:pt x="2937970" y="2635529"/>
                    <a:pt x="3054795" y="2747919"/>
                  </a:cubicBezTo>
                  <a:cubicBezTo>
                    <a:pt x="3145385" y="2835018"/>
                    <a:pt x="3223425" y="2931836"/>
                    <a:pt x="3301182" y="3030165"/>
                  </a:cubicBezTo>
                  <a:cubicBezTo>
                    <a:pt x="3318734" y="3052435"/>
                    <a:pt x="3337324" y="3075461"/>
                    <a:pt x="3357047" y="3099052"/>
                  </a:cubicBezTo>
                  <a:cubicBezTo>
                    <a:pt x="3463774" y="3226917"/>
                    <a:pt x="3603529" y="3380166"/>
                    <a:pt x="3728468" y="3501048"/>
                  </a:cubicBezTo>
                  <a:cubicBezTo>
                    <a:pt x="3813114" y="3582957"/>
                    <a:pt x="3892947" y="3639954"/>
                    <a:pt x="3989389" y="3654769"/>
                  </a:cubicBezTo>
                  <a:cubicBezTo>
                    <a:pt x="4027984" y="3660714"/>
                    <a:pt x="4064975" y="3660242"/>
                    <a:pt x="4102533" y="3654203"/>
                  </a:cubicBezTo>
                  <a:cubicBezTo>
                    <a:pt x="4259368" y="3629008"/>
                    <a:pt x="4427904" y="3483591"/>
                    <a:pt x="4521420" y="3305995"/>
                  </a:cubicBezTo>
                  <a:cubicBezTo>
                    <a:pt x="4622863" y="3113395"/>
                    <a:pt x="4681275" y="2884654"/>
                    <a:pt x="4854341" y="2742351"/>
                  </a:cubicBezTo>
                  <a:cubicBezTo>
                    <a:pt x="5077044" y="2559471"/>
                    <a:pt x="5411757" y="2572116"/>
                    <a:pt x="5653898" y="2704039"/>
                  </a:cubicBezTo>
                  <a:cubicBezTo>
                    <a:pt x="5894436" y="2835112"/>
                    <a:pt x="6063255" y="3062061"/>
                    <a:pt x="6211409" y="3294577"/>
                  </a:cubicBezTo>
                  <a:cubicBezTo>
                    <a:pt x="6340312" y="3496896"/>
                    <a:pt x="6460911" y="3714125"/>
                    <a:pt x="6615859" y="3906536"/>
                  </a:cubicBezTo>
                  <a:cubicBezTo>
                    <a:pt x="6639733" y="3936072"/>
                    <a:pt x="6664268" y="3964948"/>
                    <a:pt x="6689936" y="3992786"/>
                  </a:cubicBezTo>
                  <a:cubicBezTo>
                    <a:pt x="6920659" y="4243892"/>
                    <a:pt x="7229233" y="4389781"/>
                    <a:pt x="7549321" y="4413184"/>
                  </a:cubicBezTo>
                  <a:cubicBezTo>
                    <a:pt x="7785140" y="4430735"/>
                    <a:pt x="8027186" y="4379967"/>
                    <a:pt x="8231205" y="4257198"/>
                  </a:cubicBezTo>
                  <a:cubicBezTo>
                    <a:pt x="8418236" y="4143770"/>
                    <a:pt x="8564125" y="3989011"/>
                    <a:pt x="8686045" y="3810566"/>
                  </a:cubicBezTo>
                  <a:cubicBezTo>
                    <a:pt x="8887043" y="3518789"/>
                    <a:pt x="9024250" y="3165202"/>
                    <a:pt x="9184577" y="2838698"/>
                  </a:cubicBezTo>
                  <a:cubicBezTo>
                    <a:pt x="9224400" y="2757355"/>
                    <a:pt x="9266014" y="2676484"/>
                    <a:pt x="9309328" y="2596556"/>
                  </a:cubicBezTo>
                  <a:cubicBezTo>
                    <a:pt x="9928837" y="1450773"/>
                    <a:pt x="10906745" y="472959"/>
                    <a:pt x="12170107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19722" y="8370178"/>
              <a:ext cx="12166615" cy="4232536"/>
            </a:xfrm>
            <a:custGeom>
              <a:avLst/>
              <a:gdLst/>
              <a:ahLst/>
              <a:cxnLst/>
              <a:rect l="l" t="t" r="r" b="b"/>
              <a:pathLst>
                <a:path w="12166615" h="4232536" extrusionOk="0">
                  <a:moveTo>
                    <a:pt x="0" y="2499455"/>
                  </a:moveTo>
                  <a:cubicBezTo>
                    <a:pt x="102198" y="2778965"/>
                    <a:pt x="347076" y="3025636"/>
                    <a:pt x="638287" y="3125380"/>
                  </a:cubicBezTo>
                  <a:cubicBezTo>
                    <a:pt x="922138" y="3222576"/>
                    <a:pt x="1241565" y="3171808"/>
                    <a:pt x="1465494" y="3012424"/>
                  </a:cubicBezTo>
                  <a:cubicBezTo>
                    <a:pt x="1646581" y="2883427"/>
                    <a:pt x="1758309" y="2692432"/>
                    <a:pt x="1918636" y="2539371"/>
                  </a:cubicBezTo>
                  <a:cubicBezTo>
                    <a:pt x="2078679" y="2386499"/>
                    <a:pt x="2323746" y="2262220"/>
                    <a:pt x="2558905" y="2322991"/>
                  </a:cubicBezTo>
                  <a:cubicBezTo>
                    <a:pt x="2753392" y="2373288"/>
                    <a:pt x="2904093" y="2458783"/>
                    <a:pt x="3027995" y="2560886"/>
                  </a:cubicBezTo>
                  <a:cubicBezTo>
                    <a:pt x="3124342" y="2640248"/>
                    <a:pt x="3208799" y="2727630"/>
                    <a:pt x="3293633" y="2819542"/>
                  </a:cubicBezTo>
                  <a:cubicBezTo>
                    <a:pt x="3312789" y="2840302"/>
                    <a:pt x="3332983" y="2862006"/>
                    <a:pt x="3354216" y="2884465"/>
                  </a:cubicBezTo>
                  <a:cubicBezTo>
                    <a:pt x="3469624" y="3006008"/>
                    <a:pt x="3618910" y="3159446"/>
                    <a:pt x="3743001" y="3287877"/>
                  </a:cubicBezTo>
                  <a:cubicBezTo>
                    <a:pt x="3826703" y="3374504"/>
                    <a:pt x="3901251" y="3437540"/>
                    <a:pt x="3993729" y="3459905"/>
                  </a:cubicBezTo>
                  <a:cubicBezTo>
                    <a:pt x="4030815" y="3468870"/>
                    <a:pt x="4066674" y="3471795"/>
                    <a:pt x="4104042" y="3469153"/>
                  </a:cubicBezTo>
                  <a:cubicBezTo>
                    <a:pt x="4260123" y="3458206"/>
                    <a:pt x="4443569" y="3322981"/>
                    <a:pt x="4544634" y="3144725"/>
                  </a:cubicBezTo>
                  <a:cubicBezTo>
                    <a:pt x="4650229" y="2958636"/>
                    <a:pt x="4709396" y="2733669"/>
                    <a:pt x="4881047" y="2593254"/>
                  </a:cubicBezTo>
                  <a:cubicBezTo>
                    <a:pt x="5102522" y="2412544"/>
                    <a:pt x="5431668" y="2419433"/>
                    <a:pt x="5672300" y="2543334"/>
                  </a:cubicBezTo>
                  <a:cubicBezTo>
                    <a:pt x="5910855" y="2666198"/>
                    <a:pt x="6081373" y="2883710"/>
                    <a:pt x="6231603" y="3108771"/>
                  </a:cubicBezTo>
                  <a:cubicBezTo>
                    <a:pt x="6362394" y="3304768"/>
                    <a:pt x="6484691" y="3517185"/>
                    <a:pt x="6637280" y="3708463"/>
                  </a:cubicBezTo>
                  <a:cubicBezTo>
                    <a:pt x="6660777" y="3737811"/>
                    <a:pt x="6684840" y="3766498"/>
                    <a:pt x="6709847" y="3794336"/>
                  </a:cubicBezTo>
                  <a:cubicBezTo>
                    <a:pt x="6935191" y="4044498"/>
                    <a:pt x="7230366" y="4195011"/>
                    <a:pt x="7541300" y="4226340"/>
                  </a:cubicBezTo>
                  <a:cubicBezTo>
                    <a:pt x="7770324" y="4249837"/>
                    <a:pt x="8008031" y="4206807"/>
                    <a:pt x="8209784" y="4092153"/>
                  </a:cubicBezTo>
                  <a:cubicBezTo>
                    <a:pt x="8395022" y="3986935"/>
                    <a:pt x="8540722" y="3839631"/>
                    <a:pt x="8664436" y="3669490"/>
                  </a:cubicBezTo>
                  <a:cubicBezTo>
                    <a:pt x="8867416" y="3390263"/>
                    <a:pt x="9010662" y="3049699"/>
                    <a:pt x="9175423" y="2734330"/>
                  </a:cubicBezTo>
                  <a:cubicBezTo>
                    <a:pt x="9216284" y="2655724"/>
                    <a:pt x="9258937" y="2577683"/>
                    <a:pt x="9303100" y="2500398"/>
                  </a:cubicBezTo>
                  <a:cubicBezTo>
                    <a:pt x="9935725" y="1393682"/>
                    <a:pt x="10913916" y="452104"/>
                    <a:pt x="12166616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22742" y="8494551"/>
              <a:ext cx="12163690" cy="4049276"/>
            </a:xfrm>
            <a:custGeom>
              <a:avLst/>
              <a:gdLst/>
              <a:ahLst/>
              <a:cxnLst/>
              <a:rect l="l" t="t" r="r" b="b"/>
              <a:pathLst>
                <a:path w="12163690" h="4049276" extrusionOk="0">
                  <a:moveTo>
                    <a:pt x="0" y="2257596"/>
                  </a:moveTo>
                  <a:cubicBezTo>
                    <a:pt x="100971" y="2530595"/>
                    <a:pt x="340470" y="2775851"/>
                    <a:pt x="626020" y="2879370"/>
                  </a:cubicBezTo>
                  <a:cubicBezTo>
                    <a:pt x="902604" y="2979680"/>
                    <a:pt x="1214293" y="2936932"/>
                    <a:pt x="1434259" y="2790194"/>
                  </a:cubicBezTo>
                  <a:cubicBezTo>
                    <a:pt x="1612232" y="2671482"/>
                    <a:pt x="1723017" y="2492094"/>
                    <a:pt x="1881645" y="2350169"/>
                  </a:cubicBezTo>
                  <a:cubicBezTo>
                    <a:pt x="2040273" y="2208149"/>
                    <a:pt x="2281659" y="2093967"/>
                    <a:pt x="2512194" y="2153323"/>
                  </a:cubicBezTo>
                  <a:cubicBezTo>
                    <a:pt x="2712060" y="2204752"/>
                    <a:pt x="2870216" y="2282131"/>
                    <a:pt x="3001289" y="2373854"/>
                  </a:cubicBezTo>
                  <a:cubicBezTo>
                    <a:pt x="3103487" y="2445383"/>
                    <a:pt x="3194266" y="2523423"/>
                    <a:pt x="3286084" y="2608918"/>
                  </a:cubicBezTo>
                  <a:cubicBezTo>
                    <a:pt x="3306844" y="2628263"/>
                    <a:pt x="3328643" y="2648646"/>
                    <a:pt x="3351479" y="2669878"/>
                  </a:cubicBezTo>
                  <a:cubicBezTo>
                    <a:pt x="3475664" y="2785004"/>
                    <a:pt x="3634292" y="2938725"/>
                    <a:pt x="3757627" y="3074800"/>
                  </a:cubicBezTo>
                  <a:cubicBezTo>
                    <a:pt x="3840386" y="3166146"/>
                    <a:pt x="3909744" y="3235221"/>
                    <a:pt x="3998259" y="3265229"/>
                  </a:cubicBezTo>
                  <a:cubicBezTo>
                    <a:pt x="4033835" y="3277308"/>
                    <a:pt x="4068561" y="3283536"/>
                    <a:pt x="4105741" y="3284291"/>
                  </a:cubicBezTo>
                  <a:cubicBezTo>
                    <a:pt x="4261161" y="3287594"/>
                    <a:pt x="4459139" y="3162560"/>
                    <a:pt x="4568037" y="2983643"/>
                  </a:cubicBezTo>
                  <a:cubicBezTo>
                    <a:pt x="4677406" y="2803877"/>
                    <a:pt x="4737706" y="2582779"/>
                    <a:pt x="4908035" y="2444345"/>
                  </a:cubicBezTo>
                  <a:cubicBezTo>
                    <a:pt x="5128189" y="2265806"/>
                    <a:pt x="5451863" y="2266938"/>
                    <a:pt x="5691079" y="2382725"/>
                  </a:cubicBezTo>
                  <a:cubicBezTo>
                    <a:pt x="5927653" y="2497379"/>
                    <a:pt x="6099964" y="2705454"/>
                    <a:pt x="6252175" y="2922966"/>
                  </a:cubicBezTo>
                  <a:cubicBezTo>
                    <a:pt x="6384853" y="3112640"/>
                    <a:pt x="6508754" y="3320150"/>
                    <a:pt x="6659078" y="3510390"/>
                  </a:cubicBezTo>
                  <a:cubicBezTo>
                    <a:pt x="6682198" y="3539549"/>
                    <a:pt x="6705789" y="3568047"/>
                    <a:pt x="6730230" y="3595791"/>
                  </a:cubicBezTo>
                  <a:cubicBezTo>
                    <a:pt x="6950290" y="3845010"/>
                    <a:pt x="7232064" y="4000146"/>
                    <a:pt x="7533656" y="4039402"/>
                  </a:cubicBezTo>
                  <a:cubicBezTo>
                    <a:pt x="7755886" y="4068750"/>
                    <a:pt x="7988969" y="4033080"/>
                    <a:pt x="8188646" y="3927013"/>
                  </a:cubicBezTo>
                  <a:cubicBezTo>
                    <a:pt x="8371903" y="3829628"/>
                    <a:pt x="8517981" y="3690534"/>
                    <a:pt x="8643203" y="3528320"/>
                  </a:cubicBezTo>
                  <a:cubicBezTo>
                    <a:pt x="8848825" y="3262115"/>
                    <a:pt x="8997451" y="2934101"/>
                    <a:pt x="9166742" y="2629868"/>
                  </a:cubicBezTo>
                  <a:cubicBezTo>
                    <a:pt x="9208735" y="2554092"/>
                    <a:pt x="9252332" y="2478694"/>
                    <a:pt x="9297438" y="2404240"/>
                  </a:cubicBezTo>
                  <a:cubicBezTo>
                    <a:pt x="9943274" y="1336590"/>
                    <a:pt x="10921654" y="431250"/>
                    <a:pt x="12163691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25761" y="8618736"/>
              <a:ext cx="12160387" cy="3867222"/>
            </a:xfrm>
            <a:custGeom>
              <a:avLst/>
              <a:gdLst/>
              <a:ahLst/>
              <a:cxnLst/>
              <a:rect l="l" t="t" r="r" b="b"/>
              <a:pathLst>
                <a:path w="12160387" h="3867222" extrusionOk="0">
                  <a:moveTo>
                    <a:pt x="0" y="2015926"/>
                  </a:moveTo>
                  <a:cubicBezTo>
                    <a:pt x="99744" y="2282509"/>
                    <a:pt x="333865" y="2526160"/>
                    <a:pt x="613658" y="2633548"/>
                  </a:cubicBezTo>
                  <a:cubicBezTo>
                    <a:pt x="882976" y="2736972"/>
                    <a:pt x="1187022" y="2702151"/>
                    <a:pt x="1402929" y="2568153"/>
                  </a:cubicBezTo>
                  <a:cubicBezTo>
                    <a:pt x="1577694" y="2459727"/>
                    <a:pt x="1687630" y="2292040"/>
                    <a:pt x="1844559" y="2161155"/>
                  </a:cubicBezTo>
                  <a:cubicBezTo>
                    <a:pt x="2001866" y="2029987"/>
                    <a:pt x="2239478" y="1925808"/>
                    <a:pt x="2465294" y="1983842"/>
                  </a:cubicBezTo>
                  <a:cubicBezTo>
                    <a:pt x="2670539" y="2036498"/>
                    <a:pt x="2836339" y="2105574"/>
                    <a:pt x="2974395" y="2186917"/>
                  </a:cubicBezTo>
                  <a:cubicBezTo>
                    <a:pt x="3082444" y="2250613"/>
                    <a:pt x="3179451" y="2319311"/>
                    <a:pt x="3278440" y="2398389"/>
                  </a:cubicBezTo>
                  <a:cubicBezTo>
                    <a:pt x="3300805" y="2416319"/>
                    <a:pt x="3324113" y="2435286"/>
                    <a:pt x="3348648" y="2455386"/>
                  </a:cubicBezTo>
                  <a:cubicBezTo>
                    <a:pt x="3481515" y="2564095"/>
                    <a:pt x="3649673" y="2718005"/>
                    <a:pt x="3772254" y="2861817"/>
                  </a:cubicBezTo>
                  <a:cubicBezTo>
                    <a:pt x="3854069" y="2957881"/>
                    <a:pt x="3918237" y="3032996"/>
                    <a:pt x="4002694" y="3070554"/>
                  </a:cubicBezTo>
                  <a:cubicBezTo>
                    <a:pt x="4036760" y="3085747"/>
                    <a:pt x="4070354" y="3095277"/>
                    <a:pt x="4107251" y="3099429"/>
                  </a:cubicBezTo>
                  <a:cubicBezTo>
                    <a:pt x="4262010" y="3117076"/>
                    <a:pt x="4474332" y="3002233"/>
                    <a:pt x="4591251" y="2822561"/>
                  </a:cubicBezTo>
                  <a:cubicBezTo>
                    <a:pt x="4704112" y="2649118"/>
                    <a:pt x="4765732" y="2431889"/>
                    <a:pt x="4934740" y="2295342"/>
                  </a:cubicBezTo>
                  <a:cubicBezTo>
                    <a:pt x="5153668" y="2118879"/>
                    <a:pt x="5471774" y="2114255"/>
                    <a:pt x="5709575" y="2222115"/>
                  </a:cubicBezTo>
                  <a:cubicBezTo>
                    <a:pt x="5944167" y="2328465"/>
                    <a:pt x="6118365" y="2527292"/>
                    <a:pt x="6272463" y="2737255"/>
                  </a:cubicBezTo>
                  <a:cubicBezTo>
                    <a:pt x="6407123" y="2920701"/>
                    <a:pt x="6532629" y="3123304"/>
                    <a:pt x="6680593" y="3312412"/>
                  </a:cubicBezTo>
                  <a:cubicBezTo>
                    <a:pt x="6703336" y="3341382"/>
                    <a:pt x="6726455" y="3369786"/>
                    <a:pt x="6750329" y="3397435"/>
                  </a:cubicBezTo>
                  <a:cubicBezTo>
                    <a:pt x="6965011" y="3645805"/>
                    <a:pt x="7233480" y="3805471"/>
                    <a:pt x="7525824" y="3852653"/>
                  </a:cubicBezTo>
                  <a:cubicBezTo>
                    <a:pt x="7741260" y="3887946"/>
                    <a:pt x="7969718" y="3859636"/>
                    <a:pt x="8167413" y="3762063"/>
                  </a:cubicBezTo>
                  <a:cubicBezTo>
                    <a:pt x="8348689" y="3672604"/>
                    <a:pt x="8495144" y="3541531"/>
                    <a:pt x="8621782" y="3387338"/>
                  </a:cubicBezTo>
                  <a:cubicBezTo>
                    <a:pt x="8829952" y="3134062"/>
                    <a:pt x="8984145" y="2818692"/>
                    <a:pt x="9157777" y="2525594"/>
                  </a:cubicBezTo>
                  <a:cubicBezTo>
                    <a:pt x="9200808" y="2452555"/>
                    <a:pt x="9245443" y="2379988"/>
                    <a:pt x="9291493" y="2308176"/>
                  </a:cubicBezTo>
                  <a:cubicBezTo>
                    <a:pt x="9950540" y="1279594"/>
                    <a:pt x="10929109" y="410395"/>
                    <a:pt x="12160388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28781" y="8743109"/>
              <a:ext cx="12157084" cy="3686107"/>
            </a:xfrm>
            <a:custGeom>
              <a:avLst/>
              <a:gdLst/>
              <a:ahLst/>
              <a:cxnLst/>
              <a:rect l="l" t="t" r="r" b="b"/>
              <a:pathLst>
                <a:path w="12157084" h="3686107" extrusionOk="0">
                  <a:moveTo>
                    <a:pt x="0" y="1774068"/>
                  </a:moveTo>
                  <a:cubicBezTo>
                    <a:pt x="98517" y="2034139"/>
                    <a:pt x="327259" y="2276186"/>
                    <a:pt x="601296" y="2387537"/>
                  </a:cubicBezTo>
                  <a:cubicBezTo>
                    <a:pt x="863348" y="2493982"/>
                    <a:pt x="1159656" y="2467276"/>
                    <a:pt x="1371600" y="2346016"/>
                  </a:cubicBezTo>
                  <a:cubicBezTo>
                    <a:pt x="1543251" y="2247782"/>
                    <a:pt x="1652337" y="2091796"/>
                    <a:pt x="1807473" y="1972047"/>
                  </a:cubicBezTo>
                  <a:cubicBezTo>
                    <a:pt x="1963459" y="1851637"/>
                    <a:pt x="2197202" y="1757649"/>
                    <a:pt x="2418489" y="1814174"/>
                  </a:cubicBezTo>
                  <a:cubicBezTo>
                    <a:pt x="2629207" y="1868056"/>
                    <a:pt x="2802556" y="1928827"/>
                    <a:pt x="2947595" y="1999884"/>
                  </a:cubicBezTo>
                  <a:cubicBezTo>
                    <a:pt x="3061589" y="2055749"/>
                    <a:pt x="3164824" y="2115105"/>
                    <a:pt x="3270797" y="2187766"/>
                  </a:cubicBezTo>
                  <a:cubicBezTo>
                    <a:pt x="3294671" y="2204185"/>
                    <a:pt x="3319678" y="2221926"/>
                    <a:pt x="3345723" y="2240799"/>
                  </a:cubicBezTo>
                  <a:cubicBezTo>
                    <a:pt x="3487271" y="2343186"/>
                    <a:pt x="3664961" y="2497190"/>
                    <a:pt x="3786692" y="2648646"/>
                  </a:cubicBezTo>
                  <a:cubicBezTo>
                    <a:pt x="3867657" y="2749428"/>
                    <a:pt x="3926541" y="2830677"/>
                    <a:pt x="4007035" y="2875784"/>
                  </a:cubicBezTo>
                  <a:cubicBezTo>
                    <a:pt x="4039591" y="2894090"/>
                    <a:pt x="4072053" y="2906924"/>
                    <a:pt x="4108761" y="2914568"/>
                  </a:cubicBezTo>
                  <a:cubicBezTo>
                    <a:pt x="4262860" y="2946463"/>
                    <a:pt x="4489336" y="2841906"/>
                    <a:pt x="4614465" y="2661480"/>
                  </a:cubicBezTo>
                  <a:cubicBezTo>
                    <a:pt x="4730440" y="2494170"/>
                    <a:pt x="4793853" y="2281093"/>
                    <a:pt x="4961540" y="2146434"/>
                  </a:cubicBezTo>
                  <a:cubicBezTo>
                    <a:pt x="5179147" y="1972141"/>
                    <a:pt x="5491779" y="1961855"/>
                    <a:pt x="5728070" y="2061505"/>
                  </a:cubicBezTo>
                  <a:cubicBezTo>
                    <a:pt x="5960681" y="2159645"/>
                    <a:pt x="6136672" y="2349036"/>
                    <a:pt x="6292752" y="2551544"/>
                  </a:cubicBezTo>
                  <a:cubicBezTo>
                    <a:pt x="6429299" y="2728668"/>
                    <a:pt x="6556503" y="2926363"/>
                    <a:pt x="6702109" y="3114434"/>
                  </a:cubicBezTo>
                  <a:cubicBezTo>
                    <a:pt x="6724474" y="3143215"/>
                    <a:pt x="6747121" y="3171430"/>
                    <a:pt x="6770335" y="3198985"/>
                  </a:cubicBezTo>
                  <a:cubicBezTo>
                    <a:pt x="6979732" y="3446411"/>
                    <a:pt x="7234801" y="3610701"/>
                    <a:pt x="7517802" y="3665810"/>
                  </a:cubicBezTo>
                  <a:cubicBezTo>
                    <a:pt x="7726444" y="3707048"/>
                    <a:pt x="7950373" y="3686099"/>
                    <a:pt x="8145992" y="3597018"/>
                  </a:cubicBezTo>
                  <a:cubicBezTo>
                    <a:pt x="8325286" y="3515392"/>
                    <a:pt x="8472119" y="3392434"/>
                    <a:pt x="8600267" y="3246262"/>
                  </a:cubicBezTo>
                  <a:cubicBezTo>
                    <a:pt x="8810985" y="3005913"/>
                    <a:pt x="8970651" y="2703189"/>
                    <a:pt x="9148718" y="2421226"/>
                  </a:cubicBezTo>
                  <a:cubicBezTo>
                    <a:pt x="9192881" y="2351018"/>
                    <a:pt x="9238460" y="2281093"/>
                    <a:pt x="9285453" y="2212018"/>
                  </a:cubicBezTo>
                  <a:cubicBezTo>
                    <a:pt x="9957618" y="1222503"/>
                    <a:pt x="10936469" y="389540"/>
                    <a:pt x="12157085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31895" y="8867766"/>
              <a:ext cx="12153970" cy="3505951"/>
            </a:xfrm>
            <a:custGeom>
              <a:avLst/>
              <a:gdLst/>
              <a:ahLst/>
              <a:cxnLst/>
              <a:rect l="l" t="t" r="r" b="b"/>
              <a:pathLst>
                <a:path w="12153970" h="3505951" extrusionOk="0">
                  <a:moveTo>
                    <a:pt x="0" y="1531927"/>
                  </a:moveTo>
                  <a:cubicBezTo>
                    <a:pt x="97291" y="1785486"/>
                    <a:pt x="320559" y="2026024"/>
                    <a:pt x="588934" y="2141244"/>
                  </a:cubicBezTo>
                  <a:cubicBezTo>
                    <a:pt x="843720" y="2250613"/>
                    <a:pt x="1132384" y="2232023"/>
                    <a:pt x="1340271" y="2123503"/>
                  </a:cubicBezTo>
                  <a:cubicBezTo>
                    <a:pt x="1508807" y="2035554"/>
                    <a:pt x="1617233" y="1891176"/>
                    <a:pt x="1770388" y="1782561"/>
                  </a:cubicBezTo>
                  <a:cubicBezTo>
                    <a:pt x="1925241" y="1672814"/>
                    <a:pt x="2155021" y="1589018"/>
                    <a:pt x="2371684" y="1644221"/>
                  </a:cubicBezTo>
                  <a:cubicBezTo>
                    <a:pt x="2587780" y="1699331"/>
                    <a:pt x="2768773" y="1751704"/>
                    <a:pt x="2920796" y="1812569"/>
                  </a:cubicBezTo>
                  <a:cubicBezTo>
                    <a:pt x="3040734" y="1860601"/>
                    <a:pt x="3150198" y="1910615"/>
                    <a:pt x="3263247" y="1976859"/>
                  </a:cubicBezTo>
                  <a:cubicBezTo>
                    <a:pt x="3288726" y="1991864"/>
                    <a:pt x="3315337" y="2008189"/>
                    <a:pt x="3342986" y="2025929"/>
                  </a:cubicBezTo>
                  <a:cubicBezTo>
                    <a:pt x="3493216" y="2121899"/>
                    <a:pt x="3680436" y="2276092"/>
                    <a:pt x="3801318" y="2435286"/>
                  </a:cubicBezTo>
                  <a:cubicBezTo>
                    <a:pt x="3881340" y="2540692"/>
                    <a:pt x="3935034" y="2628169"/>
                    <a:pt x="4011564" y="2680825"/>
                  </a:cubicBezTo>
                  <a:cubicBezTo>
                    <a:pt x="4042705" y="2702246"/>
                    <a:pt x="4074034" y="2718382"/>
                    <a:pt x="4110459" y="2729423"/>
                  </a:cubicBezTo>
                  <a:cubicBezTo>
                    <a:pt x="4263992" y="2775756"/>
                    <a:pt x="4504340" y="2681202"/>
                    <a:pt x="4637867" y="2500115"/>
                  </a:cubicBezTo>
                  <a:cubicBezTo>
                    <a:pt x="4756673" y="2338939"/>
                    <a:pt x="4822163" y="2129920"/>
                    <a:pt x="4988435" y="1997242"/>
                  </a:cubicBezTo>
                  <a:cubicBezTo>
                    <a:pt x="5204814" y="1825120"/>
                    <a:pt x="5511879" y="1809078"/>
                    <a:pt x="5746754" y="1900707"/>
                  </a:cubicBezTo>
                  <a:cubicBezTo>
                    <a:pt x="5977289" y="1990637"/>
                    <a:pt x="6155168" y="2170686"/>
                    <a:pt x="6313229" y="2365645"/>
                  </a:cubicBezTo>
                  <a:cubicBezTo>
                    <a:pt x="6451758" y="2536446"/>
                    <a:pt x="6580566" y="2729329"/>
                    <a:pt x="6723813" y="2916266"/>
                  </a:cubicBezTo>
                  <a:cubicBezTo>
                    <a:pt x="6745800" y="2944859"/>
                    <a:pt x="6767976" y="2972980"/>
                    <a:pt x="6790623" y="3000440"/>
                  </a:cubicBezTo>
                  <a:cubicBezTo>
                    <a:pt x="6994641" y="3247017"/>
                    <a:pt x="7236405" y="3415836"/>
                    <a:pt x="7510159" y="3478872"/>
                  </a:cubicBezTo>
                  <a:cubicBezTo>
                    <a:pt x="7712006" y="3525961"/>
                    <a:pt x="7931311" y="3512466"/>
                    <a:pt x="8124855" y="3431878"/>
                  </a:cubicBezTo>
                  <a:cubicBezTo>
                    <a:pt x="8302167" y="3358085"/>
                    <a:pt x="8449377" y="3243242"/>
                    <a:pt x="8578940" y="3105091"/>
                  </a:cubicBezTo>
                  <a:cubicBezTo>
                    <a:pt x="8792300" y="2877671"/>
                    <a:pt x="8957345" y="2587498"/>
                    <a:pt x="9139848" y="2316763"/>
                  </a:cubicBezTo>
                  <a:cubicBezTo>
                    <a:pt x="9185049" y="2249292"/>
                    <a:pt x="9231665" y="2182198"/>
                    <a:pt x="9279603" y="2115860"/>
                  </a:cubicBezTo>
                  <a:cubicBezTo>
                    <a:pt x="9964978" y="1165506"/>
                    <a:pt x="10944019" y="368685"/>
                    <a:pt x="12153971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34915" y="8991762"/>
              <a:ext cx="12151139" cy="3327091"/>
            </a:xfrm>
            <a:custGeom>
              <a:avLst/>
              <a:gdLst/>
              <a:ahLst/>
              <a:cxnLst/>
              <a:rect l="l" t="t" r="r" b="b"/>
              <a:pathLst>
                <a:path w="12151139" h="3327091" extrusionOk="0">
                  <a:moveTo>
                    <a:pt x="0" y="1290352"/>
                  </a:moveTo>
                  <a:cubicBezTo>
                    <a:pt x="96064" y="1537494"/>
                    <a:pt x="313953" y="1776239"/>
                    <a:pt x="576667" y="1895517"/>
                  </a:cubicBezTo>
                  <a:cubicBezTo>
                    <a:pt x="824187" y="2007906"/>
                    <a:pt x="1105207" y="1997431"/>
                    <a:pt x="1309036" y="1901556"/>
                  </a:cubicBezTo>
                  <a:cubicBezTo>
                    <a:pt x="1474364" y="1823799"/>
                    <a:pt x="1582223" y="1691121"/>
                    <a:pt x="1733491" y="1593642"/>
                  </a:cubicBezTo>
                  <a:cubicBezTo>
                    <a:pt x="1887307" y="1494558"/>
                    <a:pt x="2113028" y="1420953"/>
                    <a:pt x="2324973" y="1474836"/>
                  </a:cubicBezTo>
                  <a:cubicBezTo>
                    <a:pt x="2546448" y="1531078"/>
                    <a:pt x="2735179" y="1575146"/>
                    <a:pt x="2893996" y="1625820"/>
                  </a:cubicBezTo>
                  <a:cubicBezTo>
                    <a:pt x="3019879" y="1665926"/>
                    <a:pt x="3135571" y="1706691"/>
                    <a:pt x="3255698" y="1766519"/>
                  </a:cubicBezTo>
                  <a:cubicBezTo>
                    <a:pt x="3282781" y="1780108"/>
                    <a:pt x="3310902" y="1795112"/>
                    <a:pt x="3340250" y="1811626"/>
                  </a:cubicBezTo>
                  <a:cubicBezTo>
                    <a:pt x="3499255" y="1901273"/>
                    <a:pt x="3696007" y="2055560"/>
                    <a:pt x="3816039" y="2222492"/>
                  </a:cubicBezTo>
                  <a:cubicBezTo>
                    <a:pt x="3895212" y="2332617"/>
                    <a:pt x="3943621" y="2426322"/>
                    <a:pt x="4016094" y="2486338"/>
                  </a:cubicBezTo>
                  <a:cubicBezTo>
                    <a:pt x="4045725" y="2510873"/>
                    <a:pt x="4075922" y="2530406"/>
                    <a:pt x="4112158" y="2544750"/>
                  </a:cubicBezTo>
                  <a:cubicBezTo>
                    <a:pt x="4265030" y="2605427"/>
                    <a:pt x="4519061" y="2520970"/>
                    <a:pt x="4661270" y="2339222"/>
                  </a:cubicBezTo>
                  <a:cubicBezTo>
                    <a:pt x="4782718" y="2183991"/>
                    <a:pt x="4850473" y="1979219"/>
                    <a:pt x="5015423" y="1848428"/>
                  </a:cubicBezTo>
                  <a:cubicBezTo>
                    <a:pt x="5230576" y="1678476"/>
                    <a:pt x="5531979" y="1656678"/>
                    <a:pt x="5765533" y="1740191"/>
                  </a:cubicBezTo>
                  <a:cubicBezTo>
                    <a:pt x="5993991" y="1821911"/>
                    <a:pt x="6173852" y="1992524"/>
                    <a:pt x="6333895" y="2179934"/>
                  </a:cubicBezTo>
                  <a:cubicBezTo>
                    <a:pt x="6474311" y="2344413"/>
                    <a:pt x="6604818" y="2532483"/>
                    <a:pt x="6745705" y="2718288"/>
                  </a:cubicBezTo>
                  <a:cubicBezTo>
                    <a:pt x="6767315" y="2746692"/>
                    <a:pt x="6789019" y="2774624"/>
                    <a:pt x="6811100" y="2801990"/>
                  </a:cubicBezTo>
                  <a:cubicBezTo>
                    <a:pt x="7009834" y="3047623"/>
                    <a:pt x="7238198" y="3221066"/>
                    <a:pt x="7502610" y="3292029"/>
                  </a:cubicBezTo>
                  <a:cubicBezTo>
                    <a:pt x="7697568" y="3345062"/>
                    <a:pt x="7912344" y="3338929"/>
                    <a:pt x="8103905" y="3266834"/>
                  </a:cubicBezTo>
                  <a:cubicBezTo>
                    <a:pt x="8279142" y="3200966"/>
                    <a:pt x="8426824" y="3094145"/>
                    <a:pt x="8557803" y="2964015"/>
                  </a:cubicBezTo>
                  <a:cubicBezTo>
                    <a:pt x="8773805" y="2749523"/>
                    <a:pt x="8944229" y="2471994"/>
                    <a:pt x="9131260" y="2212395"/>
                  </a:cubicBezTo>
                  <a:cubicBezTo>
                    <a:pt x="9177500" y="2147755"/>
                    <a:pt x="9225154" y="2083398"/>
                    <a:pt x="9274035" y="2019701"/>
                  </a:cubicBezTo>
                  <a:cubicBezTo>
                    <a:pt x="9972622" y="1108415"/>
                    <a:pt x="10951757" y="347831"/>
                    <a:pt x="12151140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37934" y="9116230"/>
              <a:ext cx="12147742" cy="3149423"/>
            </a:xfrm>
            <a:custGeom>
              <a:avLst/>
              <a:gdLst/>
              <a:ahLst/>
              <a:cxnLst/>
              <a:rect l="l" t="t" r="r" b="b"/>
              <a:pathLst>
                <a:path w="12147742" h="3149423" extrusionOk="0">
                  <a:moveTo>
                    <a:pt x="0" y="1048399"/>
                  </a:moveTo>
                  <a:cubicBezTo>
                    <a:pt x="94837" y="1289030"/>
                    <a:pt x="307348" y="1526170"/>
                    <a:pt x="564305" y="1649412"/>
                  </a:cubicBezTo>
                  <a:cubicBezTo>
                    <a:pt x="804559" y="1764632"/>
                    <a:pt x="1077935" y="1762367"/>
                    <a:pt x="1277707" y="1679231"/>
                  </a:cubicBezTo>
                  <a:cubicBezTo>
                    <a:pt x="1439921" y="1611760"/>
                    <a:pt x="1547214" y="1490689"/>
                    <a:pt x="1696405" y="1404439"/>
                  </a:cubicBezTo>
                  <a:cubicBezTo>
                    <a:pt x="1849277" y="1316019"/>
                    <a:pt x="2070847" y="1252605"/>
                    <a:pt x="2278168" y="1305073"/>
                  </a:cubicBezTo>
                  <a:cubicBezTo>
                    <a:pt x="2505022" y="1362541"/>
                    <a:pt x="2701396" y="1398211"/>
                    <a:pt x="2867196" y="1438694"/>
                  </a:cubicBezTo>
                  <a:cubicBezTo>
                    <a:pt x="2999024" y="1470873"/>
                    <a:pt x="3120945" y="1502391"/>
                    <a:pt x="3248055" y="1555801"/>
                  </a:cubicBezTo>
                  <a:cubicBezTo>
                    <a:pt x="3276742" y="1567880"/>
                    <a:pt x="3306467" y="1581563"/>
                    <a:pt x="3337324" y="1596944"/>
                  </a:cubicBezTo>
                  <a:cubicBezTo>
                    <a:pt x="3505012" y="1680175"/>
                    <a:pt x="3711294" y="1834556"/>
                    <a:pt x="3830477" y="2009227"/>
                  </a:cubicBezTo>
                  <a:cubicBezTo>
                    <a:pt x="3908801" y="2123975"/>
                    <a:pt x="3951831" y="2224002"/>
                    <a:pt x="4020435" y="2291473"/>
                  </a:cubicBezTo>
                  <a:cubicBezTo>
                    <a:pt x="4048556" y="2319122"/>
                    <a:pt x="4077620" y="2341959"/>
                    <a:pt x="4113573" y="2359700"/>
                  </a:cubicBezTo>
                  <a:cubicBezTo>
                    <a:pt x="4265785" y="2434814"/>
                    <a:pt x="4533216" y="2360360"/>
                    <a:pt x="4684389" y="2177952"/>
                  </a:cubicBezTo>
                  <a:cubicBezTo>
                    <a:pt x="4808197" y="2028571"/>
                    <a:pt x="4878404" y="1828234"/>
                    <a:pt x="5042034" y="1699331"/>
                  </a:cubicBezTo>
                  <a:cubicBezTo>
                    <a:pt x="5255866" y="1531549"/>
                    <a:pt x="5551795" y="1504089"/>
                    <a:pt x="5783840" y="1579487"/>
                  </a:cubicBezTo>
                  <a:cubicBezTo>
                    <a:pt x="6010222" y="1653092"/>
                    <a:pt x="6191970" y="1814268"/>
                    <a:pt x="6353995" y="1994128"/>
                  </a:cubicBezTo>
                  <a:cubicBezTo>
                    <a:pt x="6496392" y="2152285"/>
                    <a:pt x="6628409" y="2335448"/>
                    <a:pt x="6767032" y="2520215"/>
                  </a:cubicBezTo>
                  <a:cubicBezTo>
                    <a:pt x="6788264" y="2548430"/>
                    <a:pt x="6809402" y="2576268"/>
                    <a:pt x="6830918" y="2603540"/>
                  </a:cubicBezTo>
                  <a:cubicBezTo>
                    <a:pt x="7024272" y="2848229"/>
                    <a:pt x="7239330" y="3026296"/>
                    <a:pt x="7494494" y="3105186"/>
                  </a:cubicBezTo>
                  <a:cubicBezTo>
                    <a:pt x="7682659" y="3164164"/>
                    <a:pt x="7892716" y="3165296"/>
                    <a:pt x="8082391" y="3101788"/>
                  </a:cubicBezTo>
                  <a:cubicBezTo>
                    <a:pt x="8255645" y="3043754"/>
                    <a:pt x="8403704" y="2945142"/>
                    <a:pt x="8536193" y="2822939"/>
                  </a:cubicBezTo>
                  <a:cubicBezTo>
                    <a:pt x="8754838" y="2621375"/>
                    <a:pt x="8930640" y="2356491"/>
                    <a:pt x="9122107" y="2108027"/>
                  </a:cubicBezTo>
                  <a:cubicBezTo>
                    <a:pt x="9169478" y="2046123"/>
                    <a:pt x="9218077" y="1984503"/>
                    <a:pt x="9267902" y="1923637"/>
                  </a:cubicBezTo>
                  <a:cubicBezTo>
                    <a:pt x="9979604" y="1051419"/>
                    <a:pt x="10959023" y="326976"/>
                    <a:pt x="12147742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40954" y="9240698"/>
              <a:ext cx="12144534" cy="2972959"/>
            </a:xfrm>
            <a:custGeom>
              <a:avLst/>
              <a:gdLst/>
              <a:ahLst/>
              <a:cxnLst/>
              <a:rect l="l" t="t" r="r" b="b"/>
              <a:pathLst>
                <a:path w="12144534" h="2972959" extrusionOk="0">
                  <a:moveTo>
                    <a:pt x="0" y="806446"/>
                  </a:moveTo>
                  <a:cubicBezTo>
                    <a:pt x="93610" y="1040567"/>
                    <a:pt x="300648" y="1275914"/>
                    <a:pt x="551943" y="1403307"/>
                  </a:cubicBezTo>
                  <a:cubicBezTo>
                    <a:pt x="784931" y="1521358"/>
                    <a:pt x="1050664" y="1527397"/>
                    <a:pt x="1246377" y="1456906"/>
                  </a:cubicBezTo>
                  <a:cubicBezTo>
                    <a:pt x="1405572" y="1399627"/>
                    <a:pt x="1512393" y="1290257"/>
                    <a:pt x="1659320" y="1215142"/>
                  </a:cubicBezTo>
                  <a:cubicBezTo>
                    <a:pt x="1811342" y="1137385"/>
                    <a:pt x="2028666" y="1084163"/>
                    <a:pt x="2231363" y="1135309"/>
                  </a:cubicBezTo>
                  <a:cubicBezTo>
                    <a:pt x="2463690" y="1193910"/>
                    <a:pt x="2667708" y="1221182"/>
                    <a:pt x="2840396" y="1251567"/>
                  </a:cubicBezTo>
                  <a:cubicBezTo>
                    <a:pt x="2978264" y="1275819"/>
                    <a:pt x="3106318" y="1298090"/>
                    <a:pt x="3240505" y="1345083"/>
                  </a:cubicBezTo>
                  <a:cubicBezTo>
                    <a:pt x="3270797" y="1355747"/>
                    <a:pt x="3302126" y="1368014"/>
                    <a:pt x="3334588" y="1382263"/>
                  </a:cubicBezTo>
                  <a:cubicBezTo>
                    <a:pt x="3510956" y="1459077"/>
                    <a:pt x="3726864" y="1613647"/>
                    <a:pt x="3845104" y="1796055"/>
                  </a:cubicBezTo>
                  <a:cubicBezTo>
                    <a:pt x="3922484" y="1915522"/>
                    <a:pt x="3960324" y="2021777"/>
                    <a:pt x="4024870" y="2096703"/>
                  </a:cubicBezTo>
                  <a:cubicBezTo>
                    <a:pt x="4051481" y="2127561"/>
                    <a:pt x="4079413" y="2153606"/>
                    <a:pt x="4115178" y="2174744"/>
                  </a:cubicBezTo>
                  <a:cubicBezTo>
                    <a:pt x="4266728" y="2264296"/>
                    <a:pt x="4547465" y="2199562"/>
                    <a:pt x="4707698" y="2016776"/>
                  </a:cubicBezTo>
                  <a:cubicBezTo>
                    <a:pt x="4833581" y="1873058"/>
                    <a:pt x="4906620" y="1677249"/>
                    <a:pt x="5068928" y="1550328"/>
                  </a:cubicBezTo>
                  <a:cubicBezTo>
                    <a:pt x="5281533" y="1384717"/>
                    <a:pt x="5571801" y="1351500"/>
                    <a:pt x="5802524" y="1418877"/>
                  </a:cubicBezTo>
                  <a:cubicBezTo>
                    <a:pt x="6026831" y="1484272"/>
                    <a:pt x="6210560" y="1636012"/>
                    <a:pt x="6374472" y="1808417"/>
                  </a:cubicBezTo>
                  <a:cubicBezTo>
                    <a:pt x="6518852" y="1960345"/>
                    <a:pt x="6652473" y="2138601"/>
                    <a:pt x="6788736" y="2322237"/>
                  </a:cubicBezTo>
                  <a:cubicBezTo>
                    <a:pt x="6809591" y="2350263"/>
                    <a:pt x="6830257" y="2377912"/>
                    <a:pt x="6851206" y="2405089"/>
                  </a:cubicBezTo>
                  <a:cubicBezTo>
                    <a:pt x="7039276" y="2648929"/>
                    <a:pt x="7241029" y="2830960"/>
                    <a:pt x="7486756" y="2918342"/>
                  </a:cubicBezTo>
                  <a:cubicBezTo>
                    <a:pt x="7668221" y="2982888"/>
                    <a:pt x="7873560" y="2991758"/>
                    <a:pt x="8061158" y="2936744"/>
                  </a:cubicBezTo>
                  <a:cubicBezTo>
                    <a:pt x="8232337" y="2886541"/>
                    <a:pt x="8380868" y="2796045"/>
                    <a:pt x="8514772" y="2681863"/>
                  </a:cubicBezTo>
                  <a:cubicBezTo>
                    <a:pt x="8736059" y="2493227"/>
                    <a:pt x="8917335" y="2240988"/>
                    <a:pt x="9113143" y="2003659"/>
                  </a:cubicBezTo>
                  <a:cubicBezTo>
                    <a:pt x="9161552" y="1944586"/>
                    <a:pt x="9211188" y="1885702"/>
                    <a:pt x="9261957" y="1827479"/>
                  </a:cubicBezTo>
                  <a:cubicBezTo>
                    <a:pt x="9986871" y="994328"/>
                    <a:pt x="10966477" y="306121"/>
                    <a:pt x="12144535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44068" y="9364883"/>
              <a:ext cx="12141514" cy="2797895"/>
            </a:xfrm>
            <a:custGeom>
              <a:avLst/>
              <a:gdLst/>
              <a:ahLst/>
              <a:cxnLst/>
              <a:rect l="l" t="t" r="r" b="b"/>
              <a:pathLst>
                <a:path w="12141514" h="2797895" extrusionOk="0">
                  <a:moveTo>
                    <a:pt x="0" y="564776"/>
                  </a:moveTo>
                  <a:cubicBezTo>
                    <a:pt x="92384" y="792480"/>
                    <a:pt x="294042" y="1025940"/>
                    <a:pt x="539581" y="1157485"/>
                  </a:cubicBezTo>
                  <a:cubicBezTo>
                    <a:pt x="765303" y="1278367"/>
                    <a:pt x="1023486" y="1292616"/>
                    <a:pt x="1215048" y="1234959"/>
                  </a:cubicBezTo>
                  <a:cubicBezTo>
                    <a:pt x="1371128" y="1187965"/>
                    <a:pt x="1477761" y="1090203"/>
                    <a:pt x="1622234" y="1026223"/>
                  </a:cubicBezTo>
                  <a:cubicBezTo>
                    <a:pt x="1773691" y="959129"/>
                    <a:pt x="1986484" y="916099"/>
                    <a:pt x="2184463" y="965829"/>
                  </a:cubicBezTo>
                  <a:cubicBezTo>
                    <a:pt x="2422169" y="1025657"/>
                    <a:pt x="2633925" y="1044436"/>
                    <a:pt x="2813502" y="1064724"/>
                  </a:cubicBezTo>
                  <a:cubicBezTo>
                    <a:pt x="2957315" y="1080955"/>
                    <a:pt x="3091503" y="1094072"/>
                    <a:pt x="3232767" y="1134649"/>
                  </a:cubicBezTo>
                  <a:cubicBezTo>
                    <a:pt x="3264663" y="1143802"/>
                    <a:pt x="3297502" y="1154843"/>
                    <a:pt x="3331662" y="1167865"/>
                  </a:cubicBezTo>
                  <a:cubicBezTo>
                    <a:pt x="3516713" y="1238356"/>
                    <a:pt x="3742246" y="1392927"/>
                    <a:pt x="3859636" y="1583167"/>
                  </a:cubicBezTo>
                  <a:cubicBezTo>
                    <a:pt x="3936167" y="1707258"/>
                    <a:pt x="3968628" y="1819835"/>
                    <a:pt x="4029305" y="1902122"/>
                  </a:cubicBezTo>
                  <a:cubicBezTo>
                    <a:pt x="4054406" y="1936093"/>
                    <a:pt x="4081301" y="1965535"/>
                    <a:pt x="4116782" y="1989976"/>
                  </a:cubicBezTo>
                  <a:cubicBezTo>
                    <a:pt x="4267672" y="2093967"/>
                    <a:pt x="4561431" y="2038952"/>
                    <a:pt x="4731006" y="1855694"/>
                  </a:cubicBezTo>
                  <a:cubicBezTo>
                    <a:pt x="4858871" y="1717543"/>
                    <a:pt x="4934835" y="1526359"/>
                    <a:pt x="5095822" y="1401325"/>
                  </a:cubicBezTo>
                  <a:cubicBezTo>
                    <a:pt x="5307106" y="1237885"/>
                    <a:pt x="5591712" y="1199006"/>
                    <a:pt x="5821208" y="1258173"/>
                  </a:cubicBezTo>
                  <a:cubicBezTo>
                    <a:pt x="6043345" y="1315453"/>
                    <a:pt x="6229150" y="1457661"/>
                    <a:pt x="6394949" y="1622612"/>
                  </a:cubicBezTo>
                  <a:cubicBezTo>
                    <a:pt x="6541310" y="1768217"/>
                    <a:pt x="6676536" y="1941567"/>
                    <a:pt x="6810346" y="2124069"/>
                  </a:cubicBezTo>
                  <a:cubicBezTo>
                    <a:pt x="6830823" y="2151907"/>
                    <a:pt x="6851017" y="2179367"/>
                    <a:pt x="6871400" y="2206545"/>
                  </a:cubicBezTo>
                  <a:cubicBezTo>
                    <a:pt x="7054092" y="2449441"/>
                    <a:pt x="7242539" y="2636095"/>
                    <a:pt x="7479018" y="2731405"/>
                  </a:cubicBezTo>
                  <a:cubicBezTo>
                    <a:pt x="7653689" y="2801801"/>
                    <a:pt x="7854404" y="2818126"/>
                    <a:pt x="8040020" y="2771604"/>
                  </a:cubicBezTo>
                  <a:cubicBezTo>
                    <a:pt x="8209217" y="2729234"/>
                    <a:pt x="8358220" y="2646853"/>
                    <a:pt x="8493540" y="2540692"/>
                  </a:cubicBezTo>
                  <a:cubicBezTo>
                    <a:pt x="8717468" y="2364984"/>
                    <a:pt x="8904595" y="2125768"/>
                    <a:pt x="9104461" y="1899197"/>
                  </a:cubicBezTo>
                  <a:cubicBezTo>
                    <a:pt x="9154097" y="1842955"/>
                    <a:pt x="9204583" y="1786713"/>
                    <a:pt x="9256295" y="1731321"/>
                  </a:cubicBezTo>
                  <a:cubicBezTo>
                    <a:pt x="9994326" y="937236"/>
                    <a:pt x="10974215" y="285266"/>
                    <a:pt x="12141514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47088" y="9489162"/>
              <a:ext cx="12138212" cy="2624367"/>
            </a:xfrm>
            <a:custGeom>
              <a:avLst/>
              <a:gdLst/>
              <a:ahLst/>
              <a:cxnLst/>
              <a:rect l="l" t="t" r="r" b="b"/>
              <a:pathLst>
                <a:path w="12138212" h="2624367" extrusionOk="0">
                  <a:moveTo>
                    <a:pt x="0" y="323012"/>
                  </a:moveTo>
                  <a:cubicBezTo>
                    <a:pt x="91157" y="544205"/>
                    <a:pt x="287437" y="775872"/>
                    <a:pt x="527313" y="911569"/>
                  </a:cubicBezTo>
                  <a:cubicBezTo>
                    <a:pt x="745769" y="1035188"/>
                    <a:pt x="996404" y="1057835"/>
                    <a:pt x="1183813" y="1012823"/>
                  </a:cubicBezTo>
                  <a:cubicBezTo>
                    <a:pt x="1336874" y="976021"/>
                    <a:pt x="1443318" y="890054"/>
                    <a:pt x="1585243" y="837115"/>
                  </a:cubicBezTo>
                  <a:cubicBezTo>
                    <a:pt x="1736228" y="780779"/>
                    <a:pt x="1944398" y="747751"/>
                    <a:pt x="2137752" y="796255"/>
                  </a:cubicBezTo>
                  <a:cubicBezTo>
                    <a:pt x="2380837" y="857215"/>
                    <a:pt x="2600331" y="867500"/>
                    <a:pt x="2786797" y="877786"/>
                  </a:cubicBezTo>
                  <a:cubicBezTo>
                    <a:pt x="2936649" y="885996"/>
                    <a:pt x="3076970" y="889959"/>
                    <a:pt x="3225313" y="924120"/>
                  </a:cubicBezTo>
                  <a:cubicBezTo>
                    <a:pt x="3258718" y="931858"/>
                    <a:pt x="3293256" y="941483"/>
                    <a:pt x="3328926" y="953373"/>
                  </a:cubicBezTo>
                  <a:cubicBezTo>
                    <a:pt x="3522752" y="1017447"/>
                    <a:pt x="3757816" y="1172206"/>
                    <a:pt x="3874263" y="1370090"/>
                  </a:cubicBezTo>
                  <a:cubicBezTo>
                    <a:pt x="3949944" y="1498804"/>
                    <a:pt x="3976932" y="1617799"/>
                    <a:pt x="4033835" y="1707446"/>
                  </a:cubicBezTo>
                  <a:cubicBezTo>
                    <a:pt x="4057426" y="1744626"/>
                    <a:pt x="4083188" y="1777277"/>
                    <a:pt x="4118480" y="1805115"/>
                  </a:cubicBezTo>
                  <a:cubicBezTo>
                    <a:pt x="4268616" y="1923637"/>
                    <a:pt x="4575303" y="1877965"/>
                    <a:pt x="4754408" y="1694613"/>
                  </a:cubicBezTo>
                  <a:cubicBezTo>
                    <a:pt x="4883972" y="1561935"/>
                    <a:pt x="4963145" y="1375563"/>
                    <a:pt x="5122716" y="1252417"/>
                  </a:cubicBezTo>
                  <a:cubicBezTo>
                    <a:pt x="5332773" y="1091052"/>
                    <a:pt x="5611717" y="1046700"/>
                    <a:pt x="5839893" y="1097658"/>
                  </a:cubicBezTo>
                  <a:cubicBezTo>
                    <a:pt x="6059953" y="1146822"/>
                    <a:pt x="6247740" y="1279594"/>
                    <a:pt x="6415427" y="1436901"/>
                  </a:cubicBezTo>
                  <a:cubicBezTo>
                    <a:pt x="6563769" y="1576184"/>
                    <a:pt x="6700599" y="1744720"/>
                    <a:pt x="6832050" y="1926091"/>
                  </a:cubicBezTo>
                  <a:cubicBezTo>
                    <a:pt x="6852150" y="1953740"/>
                    <a:pt x="6871872" y="1981106"/>
                    <a:pt x="6891594" y="2008094"/>
                  </a:cubicBezTo>
                  <a:cubicBezTo>
                    <a:pt x="7069001" y="2250047"/>
                    <a:pt x="7244143" y="2441325"/>
                    <a:pt x="7471186" y="2544561"/>
                  </a:cubicBezTo>
                  <a:cubicBezTo>
                    <a:pt x="7639157" y="2620903"/>
                    <a:pt x="7835059" y="2644494"/>
                    <a:pt x="8018788" y="2606559"/>
                  </a:cubicBezTo>
                  <a:cubicBezTo>
                    <a:pt x="8185909" y="2572021"/>
                    <a:pt x="8335384" y="2497850"/>
                    <a:pt x="8472119" y="2399616"/>
                  </a:cubicBezTo>
                  <a:cubicBezTo>
                    <a:pt x="8698784" y="2236836"/>
                    <a:pt x="8891195" y="2010265"/>
                    <a:pt x="9095496" y="1794828"/>
                  </a:cubicBezTo>
                  <a:cubicBezTo>
                    <a:pt x="9146170" y="1741418"/>
                    <a:pt x="9197694" y="1687913"/>
                    <a:pt x="9250255" y="1635162"/>
                  </a:cubicBezTo>
                  <a:cubicBezTo>
                    <a:pt x="10001498" y="880145"/>
                    <a:pt x="10981576" y="264317"/>
                    <a:pt x="12138212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50107" y="9613818"/>
              <a:ext cx="12135097" cy="2452279"/>
            </a:xfrm>
            <a:custGeom>
              <a:avLst/>
              <a:gdLst/>
              <a:ahLst/>
              <a:cxnLst/>
              <a:rect l="l" t="t" r="r" b="b"/>
              <a:pathLst>
                <a:path w="12135097" h="2452279" extrusionOk="0">
                  <a:moveTo>
                    <a:pt x="0" y="80871"/>
                  </a:moveTo>
                  <a:cubicBezTo>
                    <a:pt x="89930" y="295552"/>
                    <a:pt x="280831" y="525332"/>
                    <a:pt x="514952" y="665276"/>
                  </a:cubicBezTo>
                  <a:cubicBezTo>
                    <a:pt x="726141" y="791536"/>
                    <a:pt x="969226" y="822677"/>
                    <a:pt x="1152484" y="790310"/>
                  </a:cubicBezTo>
                  <a:cubicBezTo>
                    <a:pt x="1302525" y="763793"/>
                    <a:pt x="1408969" y="689716"/>
                    <a:pt x="1548252" y="647629"/>
                  </a:cubicBezTo>
                  <a:cubicBezTo>
                    <a:pt x="1698953" y="602051"/>
                    <a:pt x="1902311" y="579120"/>
                    <a:pt x="2091041" y="626303"/>
                  </a:cubicBezTo>
                  <a:cubicBezTo>
                    <a:pt x="2339600" y="688395"/>
                    <a:pt x="2566737" y="694529"/>
                    <a:pt x="2760091" y="690471"/>
                  </a:cubicBezTo>
                  <a:cubicBezTo>
                    <a:pt x="2915889" y="687168"/>
                    <a:pt x="3062438" y="685470"/>
                    <a:pt x="3217858" y="713213"/>
                  </a:cubicBezTo>
                  <a:cubicBezTo>
                    <a:pt x="3252867" y="719536"/>
                    <a:pt x="3289009" y="727840"/>
                    <a:pt x="3326283" y="738503"/>
                  </a:cubicBezTo>
                  <a:cubicBezTo>
                    <a:pt x="3528792" y="796255"/>
                    <a:pt x="3773481" y="951014"/>
                    <a:pt x="3888984" y="1156730"/>
                  </a:cubicBezTo>
                  <a:cubicBezTo>
                    <a:pt x="3963815" y="1290068"/>
                    <a:pt x="3985425" y="1415386"/>
                    <a:pt x="4038364" y="1512488"/>
                  </a:cubicBezTo>
                  <a:cubicBezTo>
                    <a:pt x="4060351" y="1552876"/>
                    <a:pt x="4085075" y="1588829"/>
                    <a:pt x="4120085" y="1620064"/>
                  </a:cubicBezTo>
                  <a:cubicBezTo>
                    <a:pt x="4269465" y="1753025"/>
                    <a:pt x="4588892" y="1716694"/>
                    <a:pt x="4777717" y="1533342"/>
                  </a:cubicBezTo>
                  <a:cubicBezTo>
                    <a:pt x="4908979" y="1405949"/>
                    <a:pt x="4991265" y="1224485"/>
                    <a:pt x="5149611" y="1103320"/>
                  </a:cubicBezTo>
                  <a:cubicBezTo>
                    <a:pt x="5358347" y="944125"/>
                    <a:pt x="5631723" y="894112"/>
                    <a:pt x="5858483" y="936859"/>
                  </a:cubicBezTo>
                  <a:cubicBezTo>
                    <a:pt x="6076372" y="977908"/>
                    <a:pt x="6266235" y="1101149"/>
                    <a:pt x="6435810" y="1251001"/>
                  </a:cubicBezTo>
                  <a:cubicBezTo>
                    <a:pt x="6586228" y="1383962"/>
                    <a:pt x="6724568" y="1547591"/>
                    <a:pt x="6853659" y="1727924"/>
                  </a:cubicBezTo>
                  <a:cubicBezTo>
                    <a:pt x="6873382" y="1755384"/>
                    <a:pt x="6892632" y="1782561"/>
                    <a:pt x="6911789" y="1809550"/>
                  </a:cubicBezTo>
                  <a:cubicBezTo>
                    <a:pt x="7083816" y="2050653"/>
                    <a:pt x="7245653" y="2246461"/>
                    <a:pt x="7463448" y="2357623"/>
                  </a:cubicBezTo>
                  <a:cubicBezTo>
                    <a:pt x="7624624" y="2439910"/>
                    <a:pt x="7815903" y="2470768"/>
                    <a:pt x="7997556" y="2441420"/>
                  </a:cubicBezTo>
                  <a:cubicBezTo>
                    <a:pt x="8162695" y="2414715"/>
                    <a:pt x="8312642" y="2348659"/>
                    <a:pt x="8450792" y="2258446"/>
                  </a:cubicBezTo>
                  <a:cubicBezTo>
                    <a:pt x="8680194" y="2108594"/>
                    <a:pt x="8877890" y="1894762"/>
                    <a:pt x="9086626" y="1690461"/>
                  </a:cubicBezTo>
                  <a:cubicBezTo>
                    <a:pt x="9138338" y="1639787"/>
                    <a:pt x="9190900" y="1589018"/>
                    <a:pt x="9244405" y="1539004"/>
                  </a:cubicBezTo>
                  <a:cubicBezTo>
                    <a:pt x="10008858" y="823054"/>
                    <a:pt x="10989125" y="243463"/>
                    <a:pt x="12135098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53127" y="9577110"/>
              <a:ext cx="12131983" cy="2442840"/>
            </a:xfrm>
            <a:custGeom>
              <a:avLst/>
              <a:gdLst/>
              <a:ahLst/>
              <a:cxnLst/>
              <a:rect l="l" t="t" r="r" b="b"/>
              <a:pathLst>
                <a:path w="12131983" h="2442840" extrusionOk="0">
                  <a:moveTo>
                    <a:pt x="0" y="0"/>
                  </a:moveTo>
                  <a:cubicBezTo>
                    <a:pt x="88703" y="208264"/>
                    <a:pt x="274226" y="435968"/>
                    <a:pt x="502590" y="580347"/>
                  </a:cubicBezTo>
                  <a:cubicBezTo>
                    <a:pt x="706608" y="709250"/>
                    <a:pt x="942049" y="748883"/>
                    <a:pt x="1121249" y="729161"/>
                  </a:cubicBezTo>
                  <a:cubicBezTo>
                    <a:pt x="1268270" y="712930"/>
                    <a:pt x="1374903" y="650838"/>
                    <a:pt x="1511261" y="619508"/>
                  </a:cubicBezTo>
                  <a:cubicBezTo>
                    <a:pt x="1661773" y="584876"/>
                    <a:pt x="1860224" y="571760"/>
                    <a:pt x="2044236" y="617621"/>
                  </a:cubicBezTo>
                  <a:cubicBezTo>
                    <a:pt x="2298173" y="680940"/>
                    <a:pt x="2532954" y="674146"/>
                    <a:pt x="2733292" y="664426"/>
                  </a:cubicBezTo>
                  <a:cubicBezTo>
                    <a:pt x="2895034" y="656594"/>
                    <a:pt x="3047811" y="642251"/>
                    <a:pt x="3210214" y="663577"/>
                  </a:cubicBezTo>
                  <a:cubicBezTo>
                    <a:pt x="3246828" y="668390"/>
                    <a:pt x="3284574" y="675373"/>
                    <a:pt x="3323453" y="684904"/>
                  </a:cubicBezTo>
                  <a:cubicBezTo>
                    <a:pt x="3534642" y="736238"/>
                    <a:pt x="3789051" y="891092"/>
                    <a:pt x="3903610" y="1104641"/>
                  </a:cubicBezTo>
                  <a:cubicBezTo>
                    <a:pt x="3977687" y="1242603"/>
                    <a:pt x="3993729" y="1374337"/>
                    <a:pt x="4042894" y="1478705"/>
                  </a:cubicBezTo>
                  <a:cubicBezTo>
                    <a:pt x="4063371" y="1522207"/>
                    <a:pt x="4086962" y="1561463"/>
                    <a:pt x="4121783" y="1596095"/>
                  </a:cubicBezTo>
                  <a:cubicBezTo>
                    <a:pt x="4270503" y="1743588"/>
                    <a:pt x="4602386" y="1716222"/>
                    <a:pt x="4801025" y="1533154"/>
                  </a:cubicBezTo>
                  <a:cubicBezTo>
                    <a:pt x="4933703" y="1410856"/>
                    <a:pt x="5019481" y="1234487"/>
                    <a:pt x="5176410" y="1115210"/>
                  </a:cubicBezTo>
                  <a:cubicBezTo>
                    <a:pt x="5383919" y="958186"/>
                    <a:pt x="5651540" y="902604"/>
                    <a:pt x="5877073" y="937142"/>
                  </a:cubicBezTo>
                  <a:cubicBezTo>
                    <a:pt x="6092792" y="970170"/>
                    <a:pt x="6284825" y="1083786"/>
                    <a:pt x="6456193" y="1226183"/>
                  </a:cubicBezTo>
                  <a:cubicBezTo>
                    <a:pt x="6608593" y="1352821"/>
                    <a:pt x="6748442" y="1511638"/>
                    <a:pt x="6875269" y="1690838"/>
                  </a:cubicBezTo>
                  <a:cubicBezTo>
                    <a:pt x="6894614" y="1718015"/>
                    <a:pt x="6913393" y="1745193"/>
                    <a:pt x="6931982" y="1771992"/>
                  </a:cubicBezTo>
                  <a:cubicBezTo>
                    <a:pt x="7098726" y="2012152"/>
                    <a:pt x="7247163" y="2212584"/>
                    <a:pt x="7455616" y="2331673"/>
                  </a:cubicBezTo>
                  <a:cubicBezTo>
                    <a:pt x="7609998" y="2419905"/>
                    <a:pt x="7796558" y="2458123"/>
                    <a:pt x="7976324" y="2437268"/>
                  </a:cubicBezTo>
                  <a:cubicBezTo>
                    <a:pt x="8139387" y="2418395"/>
                    <a:pt x="8289900" y="2360549"/>
                    <a:pt x="8429372" y="2278262"/>
                  </a:cubicBezTo>
                  <a:cubicBezTo>
                    <a:pt x="8661510" y="2141433"/>
                    <a:pt x="8864490" y="1940151"/>
                    <a:pt x="9077755" y="1746985"/>
                  </a:cubicBezTo>
                  <a:cubicBezTo>
                    <a:pt x="9130600" y="1699142"/>
                    <a:pt x="9184105" y="1651110"/>
                    <a:pt x="9238554" y="1603833"/>
                  </a:cubicBezTo>
                  <a:cubicBezTo>
                    <a:pt x="10016125" y="926951"/>
                    <a:pt x="10996674" y="383595"/>
                    <a:pt x="12131984" y="160893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56241" y="9459625"/>
              <a:ext cx="12128775" cy="2516043"/>
            </a:xfrm>
            <a:custGeom>
              <a:avLst/>
              <a:gdLst/>
              <a:ahLst/>
              <a:cxnLst/>
              <a:rect l="l" t="t" r="r" b="b"/>
              <a:pathLst>
                <a:path w="12128775" h="2516043" extrusionOk="0">
                  <a:moveTo>
                    <a:pt x="0" y="0"/>
                  </a:moveTo>
                  <a:cubicBezTo>
                    <a:pt x="87382" y="201753"/>
                    <a:pt x="267620" y="427475"/>
                    <a:pt x="490228" y="576195"/>
                  </a:cubicBezTo>
                  <a:cubicBezTo>
                    <a:pt x="687074" y="707646"/>
                    <a:pt x="914966" y="755961"/>
                    <a:pt x="1089920" y="748789"/>
                  </a:cubicBezTo>
                  <a:cubicBezTo>
                    <a:pt x="1233921" y="742938"/>
                    <a:pt x="1340837" y="692925"/>
                    <a:pt x="1474175" y="672164"/>
                  </a:cubicBezTo>
                  <a:cubicBezTo>
                    <a:pt x="1624688" y="648667"/>
                    <a:pt x="1818042" y="645270"/>
                    <a:pt x="1997431" y="689811"/>
                  </a:cubicBezTo>
                  <a:cubicBezTo>
                    <a:pt x="2256747" y="754262"/>
                    <a:pt x="2499171" y="738880"/>
                    <a:pt x="2706492" y="719253"/>
                  </a:cubicBezTo>
                  <a:cubicBezTo>
                    <a:pt x="2874179" y="703305"/>
                    <a:pt x="3033185" y="679902"/>
                    <a:pt x="3202665" y="694812"/>
                  </a:cubicBezTo>
                  <a:cubicBezTo>
                    <a:pt x="3240883" y="698209"/>
                    <a:pt x="3280139" y="703871"/>
                    <a:pt x="3320622" y="712175"/>
                  </a:cubicBezTo>
                  <a:cubicBezTo>
                    <a:pt x="3540587" y="757093"/>
                    <a:pt x="3804527" y="912135"/>
                    <a:pt x="3918143" y="1133328"/>
                  </a:cubicBezTo>
                  <a:cubicBezTo>
                    <a:pt x="3991370" y="1276008"/>
                    <a:pt x="4001939" y="1413970"/>
                    <a:pt x="4047235" y="1525793"/>
                  </a:cubicBezTo>
                  <a:cubicBezTo>
                    <a:pt x="4066108" y="1572504"/>
                    <a:pt x="4088661" y="1615063"/>
                    <a:pt x="4123293" y="1652998"/>
                  </a:cubicBezTo>
                  <a:cubicBezTo>
                    <a:pt x="4271163" y="1814928"/>
                    <a:pt x="4615503" y="1796433"/>
                    <a:pt x="4824239" y="1613836"/>
                  </a:cubicBezTo>
                  <a:cubicBezTo>
                    <a:pt x="4958332" y="1496540"/>
                    <a:pt x="5047601" y="1325455"/>
                    <a:pt x="5203210" y="1208065"/>
                  </a:cubicBezTo>
                  <a:cubicBezTo>
                    <a:pt x="5409398" y="1053212"/>
                    <a:pt x="5671356" y="992063"/>
                    <a:pt x="5895662" y="1018296"/>
                  </a:cubicBezTo>
                  <a:cubicBezTo>
                    <a:pt x="6109211" y="1043303"/>
                    <a:pt x="6303321" y="1147294"/>
                    <a:pt x="6476575" y="1282236"/>
                  </a:cubicBezTo>
                  <a:cubicBezTo>
                    <a:pt x="6631051" y="1402458"/>
                    <a:pt x="6772411" y="1556556"/>
                    <a:pt x="6896879" y="1734624"/>
                  </a:cubicBezTo>
                  <a:cubicBezTo>
                    <a:pt x="6915846" y="1761612"/>
                    <a:pt x="6934153" y="1788601"/>
                    <a:pt x="6952082" y="1815400"/>
                  </a:cubicBezTo>
                  <a:cubicBezTo>
                    <a:pt x="7113447" y="2054616"/>
                    <a:pt x="7248578" y="2259672"/>
                    <a:pt x="7447784" y="2386688"/>
                  </a:cubicBezTo>
                  <a:cubicBezTo>
                    <a:pt x="7595371" y="2480770"/>
                    <a:pt x="7777307" y="2526349"/>
                    <a:pt x="7955091" y="2514081"/>
                  </a:cubicBezTo>
                  <a:cubicBezTo>
                    <a:pt x="8116079" y="2503040"/>
                    <a:pt x="8267157" y="2453310"/>
                    <a:pt x="8407951" y="2379045"/>
                  </a:cubicBezTo>
                  <a:cubicBezTo>
                    <a:pt x="8642826" y="2255143"/>
                    <a:pt x="8851090" y="2066506"/>
                    <a:pt x="9068791" y="1884476"/>
                  </a:cubicBezTo>
                  <a:cubicBezTo>
                    <a:pt x="9122674" y="1839369"/>
                    <a:pt x="9177216" y="1794074"/>
                    <a:pt x="9232609" y="1749533"/>
                  </a:cubicBezTo>
                  <a:cubicBezTo>
                    <a:pt x="10023391" y="1111718"/>
                    <a:pt x="11004129" y="604504"/>
                    <a:pt x="12128775" y="402751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59261" y="9342141"/>
              <a:ext cx="12125566" cy="2591074"/>
            </a:xfrm>
            <a:custGeom>
              <a:avLst/>
              <a:gdLst/>
              <a:ahLst/>
              <a:cxnLst/>
              <a:rect l="l" t="t" r="r" b="b"/>
              <a:pathLst>
                <a:path w="12125566" h="2591074" extrusionOk="0">
                  <a:moveTo>
                    <a:pt x="0" y="0"/>
                  </a:moveTo>
                  <a:cubicBezTo>
                    <a:pt x="86156" y="195242"/>
                    <a:pt x="261109" y="418888"/>
                    <a:pt x="477960" y="572043"/>
                  </a:cubicBezTo>
                  <a:cubicBezTo>
                    <a:pt x="667635" y="706041"/>
                    <a:pt x="887978" y="763038"/>
                    <a:pt x="1058685" y="768417"/>
                  </a:cubicBezTo>
                  <a:cubicBezTo>
                    <a:pt x="1199761" y="772852"/>
                    <a:pt x="1307243" y="710665"/>
                    <a:pt x="1437184" y="724820"/>
                  </a:cubicBezTo>
                  <a:cubicBezTo>
                    <a:pt x="1587414" y="741145"/>
                    <a:pt x="1775955" y="718686"/>
                    <a:pt x="1950720" y="762000"/>
                  </a:cubicBezTo>
                  <a:cubicBezTo>
                    <a:pt x="2215509" y="827584"/>
                    <a:pt x="2465483" y="803710"/>
                    <a:pt x="2679692" y="774079"/>
                  </a:cubicBezTo>
                  <a:cubicBezTo>
                    <a:pt x="2853324" y="750016"/>
                    <a:pt x="3018558" y="717554"/>
                    <a:pt x="3195021" y="726047"/>
                  </a:cubicBezTo>
                  <a:cubicBezTo>
                    <a:pt x="3234843" y="728028"/>
                    <a:pt x="3275704" y="732275"/>
                    <a:pt x="3317791" y="739447"/>
                  </a:cubicBezTo>
                  <a:cubicBezTo>
                    <a:pt x="3546438" y="778042"/>
                    <a:pt x="3820097" y="933084"/>
                    <a:pt x="3932675" y="1162109"/>
                  </a:cubicBezTo>
                  <a:cubicBezTo>
                    <a:pt x="4005053" y="1309413"/>
                    <a:pt x="4010149" y="1453698"/>
                    <a:pt x="4051670" y="1572881"/>
                  </a:cubicBezTo>
                  <a:cubicBezTo>
                    <a:pt x="4069033" y="1622706"/>
                    <a:pt x="4090454" y="1668568"/>
                    <a:pt x="4124897" y="1709900"/>
                  </a:cubicBezTo>
                  <a:cubicBezTo>
                    <a:pt x="4272013" y="1886363"/>
                    <a:pt x="4628619" y="1876360"/>
                    <a:pt x="4847547" y="1694518"/>
                  </a:cubicBezTo>
                  <a:cubicBezTo>
                    <a:pt x="4982961" y="1582129"/>
                    <a:pt x="5075817" y="1416329"/>
                    <a:pt x="5230010" y="1300920"/>
                  </a:cubicBezTo>
                  <a:cubicBezTo>
                    <a:pt x="5434971" y="1148237"/>
                    <a:pt x="5691173" y="1081616"/>
                    <a:pt x="5914158" y="1099545"/>
                  </a:cubicBezTo>
                  <a:cubicBezTo>
                    <a:pt x="6125536" y="1116531"/>
                    <a:pt x="6321817" y="1210896"/>
                    <a:pt x="6496959" y="1338384"/>
                  </a:cubicBezTo>
                  <a:cubicBezTo>
                    <a:pt x="6653416" y="1452283"/>
                    <a:pt x="6796380" y="1601474"/>
                    <a:pt x="6918488" y="1778503"/>
                  </a:cubicBezTo>
                  <a:cubicBezTo>
                    <a:pt x="6937078" y="1805303"/>
                    <a:pt x="6954913" y="1832197"/>
                    <a:pt x="6972277" y="1858808"/>
                  </a:cubicBezTo>
                  <a:cubicBezTo>
                    <a:pt x="7128357" y="2097175"/>
                    <a:pt x="7250088" y="2306761"/>
                    <a:pt x="7440046" y="2441703"/>
                  </a:cubicBezTo>
                  <a:cubicBezTo>
                    <a:pt x="7580839" y="2541730"/>
                    <a:pt x="7758056" y="2594575"/>
                    <a:pt x="7933859" y="2590895"/>
                  </a:cubicBezTo>
                  <a:cubicBezTo>
                    <a:pt x="8092771" y="2587592"/>
                    <a:pt x="8244416" y="2546165"/>
                    <a:pt x="8386624" y="2479827"/>
                  </a:cubicBezTo>
                  <a:cubicBezTo>
                    <a:pt x="8624236" y="2368947"/>
                    <a:pt x="8837785" y="2192862"/>
                    <a:pt x="9059920" y="2021966"/>
                  </a:cubicBezTo>
                  <a:cubicBezTo>
                    <a:pt x="9114841" y="1979690"/>
                    <a:pt x="9170422" y="1937131"/>
                    <a:pt x="9226758" y="1895328"/>
                  </a:cubicBezTo>
                  <a:cubicBezTo>
                    <a:pt x="10030751" y="1296580"/>
                    <a:pt x="11011584" y="825602"/>
                    <a:pt x="12125567" y="644704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62281" y="9224656"/>
              <a:ext cx="12122358" cy="2668023"/>
            </a:xfrm>
            <a:custGeom>
              <a:avLst/>
              <a:gdLst/>
              <a:ahLst/>
              <a:cxnLst/>
              <a:rect l="l" t="t" r="r" b="b"/>
              <a:pathLst>
                <a:path w="12122358" h="2668023" extrusionOk="0">
                  <a:moveTo>
                    <a:pt x="0" y="0"/>
                  </a:moveTo>
                  <a:cubicBezTo>
                    <a:pt x="84929" y="188825"/>
                    <a:pt x="254598" y="410206"/>
                    <a:pt x="465599" y="567891"/>
                  </a:cubicBezTo>
                  <a:cubicBezTo>
                    <a:pt x="648101" y="704343"/>
                    <a:pt x="860895" y="770210"/>
                    <a:pt x="1027355" y="788139"/>
                  </a:cubicBezTo>
                  <a:cubicBezTo>
                    <a:pt x="1165412" y="803049"/>
                    <a:pt x="1275253" y="754073"/>
                    <a:pt x="1400098" y="777570"/>
                  </a:cubicBezTo>
                  <a:cubicBezTo>
                    <a:pt x="1548346" y="805502"/>
                    <a:pt x="1733869" y="792291"/>
                    <a:pt x="1903821" y="834189"/>
                  </a:cubicBezTo>
                  <a:cubicBezTo>
                    <a:pt x="2173988" y="900811"/>
                    <a:pt x="2431606" y="868444"/>
                    <a:pt x="2652798" y="828905"/>
                  </a:cubicBezTo>
                  <a:cubicBezTo>
                    <a:pt x="2832281" y="796821"/>
                    <a:pt x="3003743" y="755206"/>
                    <a:pt x="3187378" y="757282"/>
                  </a:cubicBezTo>
                  <a:cubicBezTo>
                    <a:pt x="3228804" y="757754"/>
                    <a:pt x="3271269" y="760773"/>
                    <a:pt x="3314865" y="766718"/>
                  </a:cubicBezTo>
                  <a:cubicBezTo>
                    <a:pt x="3552194" y="798897"/>
                    <a:pt x="3835573" y="954034"/>
                    <a:pt x="3947207" y="1190890"/>
                  </a:cubicBezTo>
                  <a:cubicBezTo>
                    <a:pt x="4018831" y="1342819"/>
                    <a:pt x="4018359" y="1493426"/>
                    <a:pt x="4056011" y="1620064"/>
                  </a:cubicBezTo>
                  <a:cubicBezTo>
                    <a:pt x="4071770" y="1673097"/>
                    <a:pt x="4092058" y="1722262"/>
                    <a:pt x="4126313" y="1766896"/>
                  </a:cubicBezTo>
                  <a:cubicBezTo>
                    <a:pt x="4272673" y="1957798"/>
                    <a:pt x="4641264" y="1956005"/>
                    <a:pt x="4870667" y="1775295"/>
                  </a:cubicBezTo>
                  <a:cubicBezTo>
                    <a:pt x="5007402" y="1667624"/>
                    <a:pt x="5103749" y="1507392"/>
                    <a:pt x="5256715" y="1393776"/>
                  </a:cubicBezTo>
                  <a:cubicBezTo>
                    <a:pt x="5460355" y="1243263"/>
                    <a:pt x="5710895" y="1171168"/>
                    <a:pt x="5932654" y="1180699"/>
                  </a:cubicBezTo>
                  <a:cubicBezTo>
                    <a:pt x="6141768" y="1189758"/>
                    <a:pt x="6340218" y="1274310"/>
                    <a:pt x="6517247" y="1394342"/>
                  </a:cubicBezTo>
                  <a:cubicBezTo>
                    <a:pt x="6675781" y="1501919"/>
                    <a:pt x="6820254" y="1646298"/>
                    <a:pt x="6940004" y="1822195"/>
                  </a:cubicBezTo>
                  <a:cubicBezTo>
                    <a:pt x="6958216" y="1848805"/>
                    <a:pt x="6975579" y="1875511"/>
                    <a:pt x="6992377" y="1902122"/>
                  </a:cubicBezTo>
                  <a:cubicBezTo>
                    <a:pt x="7143078" y="2139545"/>
                    <a:pt x="7251504" y="2353754"/>
                    <a:pt x="7432119" y="2496624"/>
                  </a:cubicBezTo>
                  <a:cubicBezTo>
                    <a:pt x="7566118" y="2602596"/>
                    <a:pt x="7738617" y="2662612"/>
                    <a:pt x="7912533" y="2667614"/>
                  </a:cubicBezTo>
                  <a:cubicBezTo>
                    <a:pt x="8069368" y="2672143"/>
                    <a:pt x="8221579" y="2638926"/>
                    <a:pt x="8365109" y="2580514"/>
                  </a:cubicBezTo>
                  <a:cubicBezTo>
                    <a:pt x="8605551" y="2482752"/>
                    <a:pt x="8824290" y="2319123"/>
                    <a:pt x="9050956" y="2159362"/>
                  </a:cubicBezTo>
                  <a:cubicBezTo>
                    <a:pt x="9107009" y="2119823"/>
                    <a:pt x="9163533" y="2080000"/>
                    <a:pt x="9220813" y="2040933"/>
                  </a:cubicBezTo>
                  <a:cubicBezTo>
                    <a:pt x="10037922" y="1481253"/>
                    <a:pt x="11019039" y="1046511"/>
                    <a:pt x="12122358" y="886468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1"/>
            <p:cNvSpPr/>
            <p:nvPr/>
          </p:nvSpPr>
          <p:spPr>
            <a:xfrm>
              <a:off x="65300" y="9107171"/>
              <a:ext cx="12119338" cy="2747422"/>
            </a:xfrm>
            <a:custGeom>
              <a:avLst/>
              <a:gdLst/>
              <a:ahLst/>
              <a:cxnLst/>
              <a:rect l="l" t="t" r="r" b="b"/>
              <a:pathLst>
                <a:path w="12119338" h="2747422" extrusionOk="0">
                  <a:moveTo>
                    <a:pt x="0" y="0"/>
                  </a:moveTo>
                  <a:cubicBezTo>
                    <a:pt x="83702" y="182314"/>
                    <a:pt x="248181" y="401525"/>
                    <a:pt x="453237" y="563739"/>
                  </a:cubicBezTo>
                  <a:cubicBezTo>
                    <a:pt x="628662" y="702550"/>
                    <a:pt x="833812" y="777382"/>
                    <a:pt x="996026" y="807767"/>
                  </a:cubicBezTo>
                  <a:cubicBezTo>
                    <a:pt x="1131157" y="833057"/>
                    <a:pt x="1242980" y="798048"/>
                    <a:pt x="1363107" y="830226"/>
                  </a:cubicBezTo>
                  <a:cubicBezTo>
                    <a:pt x="1509373" y="869388"/>
                    <a:pt x="1691782" y="865708"/>
                    <a:pt x="1857110" y="906379"/>
                  </a:cubicBezTo>
                  <a:cubicBezTo>
                    <a:pt x="2132751" y="974133"/>
                    <a:pt x="2397917" y="933179"/>
                    <a:pt x="2626093" y="883637"/>
                  </a:cubicBezTo>
                  <a:cubicBezTo>
                    <a:pt x="2811520" y="843437"/>
                    <a:pt x="2989211" y="792763"/>
                    <a:pt x="3179829" y="788422"/>
                  </a:cubicBezTo>
                  <a:cubicBezTo>
                    <a:pt x="3222859" y="787479"/>
                    <a:pt x="3266833" y="789083"/>
                    <a:pt x="3312129" y="793896"/>
                  </a:cubicBezTo>
                  <a:cubicBezTo>
                    <a:pt x="3558139" y="819752"/>
                    <a:pt x="3851238" y="974888"/>
                    <a:pt x="3961834" y="1219483"/>
                  </a:cubicBezTo>
                  <a:cubicBezTo>
                    <a:pt x="4032608" y="1376035"/>
                    <a:pt x="4026663" y="1532965"/>
                    <a:pt x="4060540" y="1667058"/>
                  </a:cubicBezTo>
                  <a:cubicBezTo>
                    <a:pt x="4074695" y="1723205"/>
                    <a:pt x="4093945" y="1775673"/>
                    <a:pt x="4128011" y="1823704"/>
                  </a:cubicBezTo>
                  <a:cubicBezTo>
                    <a:pt x="4273617" y="2029138"/>
                    <a:pt x="4654098" y="2035271"/>
                    <a:pt x="4894069" y="1855883"/>
                  </a:cubicBezTo>
                  <a:cubicBezTo>
                    <a:pt x="5031937" y="1752742"/>
                    <a:pt x="5132059" y="1598171"/>
                    <a:pt x="5283609" y="1486537"/>
                  </a:cubicBezTo>
                  <a:cubicBezTo>
                    <a:pt x="5486023" y="1338195"/>
                    <a:pt x="5730995" y="1254210"/>
                    <a:pt x="5951338" y="1261853"/>
                  </a:cubicBezTo>
                  <a:cubicBezTo>
                    <a:pt x="6158187" y="1269025"/>
                    <a:pt x="6358902" y="1337818"/>
                    <a:pt x="6537724" y="1450395"/>
                  </a:cubicBezTo>
                  <a:cubicBezTo>
                    <a:pt x="6698334" y="1551555"/>
                    <a:pt x="6844317" y="1691121"/>
                    <a:pt x="6961707" y="1865980"/>
                  </a:cubicBezTo>
                  <a:cubicBezTo>
                    <a:pt x="6979543" y="1892402"/>
                    <a:pt x="6996340" y="1918919"/>
                    <a:pt x="7012571" y="1945436"/>
                  </a:cubicBezTo>
                  <a:cubicBezTo>
                    <a:pt x="7157988" y="2181915"/>
                    <a:pt x="7253014" y="2400748"/>
                    <a:pt x="7424381" y="2551544"/>
                  </a:cubicBezTo>
                  <a:cubicBezTo>
                    <a:pt x="7551585" y="2663462"/>
                    <a:pt x="7719462" y="2730744"/>
                    <a:pt x="7891395" y="2744333"/>
                  </a:cubicBezTo>
                  <a:cubicBezTo>
                    <a:pt x="8046154" y="2756600"/>
                    <a:pt x="8198932" y="2731688"/>
                    <a:pt x="8343877" y="2681202"/>
                  </a:cubicBezTo>
                  <a:cubicBezTo>
                    <a:pt x="8587056" y="2596462"/>
                    <a:pt x="8811079" y="2445383"/>
                    <a:pt x="9042180" y="2296758"/>
                  </a:cubicBezTo>
                  <a:cubicBezTo>
                    <a:pt x="9099271" y="2260050"/>
                    <a:pt x="9156834" y="2222964"/>
                    <a:pt x="9215057" y="2186539"/>
                  </a:cubicBezTo>
                  <a:cubicBezTo>
                    <a:pt x="10045377" y="1665926"/>
                    <a:pt x="11026683" y="1267327"/>
                    <a:pt x="12119338" y="1128232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1"/>
            <p:cNvSpPr/>
            <p:nvPr/>
          </p:nvSpPr>
          <p:spPr>
            <a:xfrm>
              <a:off x="68414" y="8989686"/>
              <a:ext cx="12116129" cy="2829481"/>
            </a:xfrm>
            <a:custGeom>
              <a:avLst/>
              <a:gdLst/>
              <a:ahLst/>
              <a:cxnLst/>
              <a:rect l="l" t="t" r="r" b="b"/>
              <a:pathLst>
                <a:path w="12116129" h="2829481" extrusionOk="0">
                  <a:moveTo>
                    <a:pt x="0" y="0"/>
                  </a:moveTo>
                  <a:cubicBezTo>
                    <a:pt x="82475" y="175803"/>
                    <a:pt x="241858" y="392749"/>
                    <a:pt x="440875" y="559586"/>
                  </a:cubicBezTo>
                  <a:cubicBezTo>
                    <a:pt x="609317" y="700757"/>
                    <a:pt x="806635" y="784553"/>
                    <a:pt x="964697" y="827395"/>
                  </a:cubicBezTo>
                  <a:cubicBezTo>
                    <a:pt x="1096808" y="863160"/>
                    <a:pt x="1205045" y="863915"/>
                    <a:pt x="1326022" y="882882"/>
                  </a:cubicBezTo>
                  <a:cubicBezTo>
                    <a:pt x="1477100" y="906568"/>
                    <a:pt x="1649600" y="939124"/>
                    <a:pt x="1810304" y="978474"/>
                  </a:cubicBezTo>
                  <a:cubicBezTo>
                    <a:pt x="2091324" y="1047361"/>
                    <a:pt x="2364040" y="997819"/>
                    <a:pt x="2599293" y="938369"/>
                  </a:cubicBezTo>
                  <a:cubicBezTo>
                    <a:pt x="2790572" y="890054"/>
                    <a:pt x="2974584" y="830321"/>
                    <a:pt x="3172279" y="819563"/>
                  </a:cubicBezTo>
                  <a:cubicBezTo>
                    <a:pt x="3216820" y="817204"/>
                    <a:pt x="3262493" y="817487"/>
                    <a:pt x="3309392" y="821073"/>
                  </a:cubicBezTo>
                  <a:cubicBezTo>
                    <a:pt x="3564179" y="840512"/>
                    <a:pt x="3866902" y="995837"/>
                    <a:pt x="3976461" y="1248170"/>
                  </a:cubicBezTo>
                  <a:cubicBezTo>
                    <a:pt x="4046480" y="1409346"/>
                    <a:pt x="4034967" y="1572598"/>
                    <a:pt x="4065070" y="1714052"/>
                  </a:cubicBezTo>
                  <a:cubicBezTo>
                    <a:pt x="4077715" y="1773313"/>
                    <a:pt x="4095833" y="1829083"/>
                    <a:pt x="4129710" y="1880512"/>
                  </a:cubicBezTo>
                  <a:cubicBezTo>
                    <a:pt x="4274466" y="2100384"/>
                    <a:pt x="4666743" y="2114255"/>
                    <a:pt x="4917472" y="1936471"/>
                  </a:cubicBezTo>
                  <a:cubicBezTo>
                    <a:pt x="5056566" y="1837859"/>
                    <a:pt x="5160368" y="1688951"/>
                    <a:pt x="5310598" y="1579298"/>
                  </a:cubicBezTo>
                  <a:cubicBezTo>
                    <a:pt x="5511690" y="1433032"/>
                    <a:pt x="5750906" y="1350179"/>
                    <a:pt x="5970023" y="1342913"/>
                  </a:cubicBezTo>
                  <a:cubicBezTo>
                    <a:pt x="6174795" y="1336213"/>
                    <a:pt x="6377587" y="1401136"/>
                    <a:pt x="6558201" y="1506354"/>
                  </a:cubicBezTo>
                  <a:cubicBezTo>
                    <a:pt x="6720887" y="1601097"/>
                    <a:pt x="6868380" y="1735945"/>
                    <a:pt x="6983412" y="1909671"/>
                  </a:cubicBezTo>
                  <a:cubicBezTo>
                    <a:pt x="7000869" y="1935905"/>
                    <a:pt x="7017195" y="1962327"/>
                    <a:pt x="7032859" y="1988750"/>
                  </a:cubicBezTo>
                  <a:cubicBezTo>
                    <a:pt x="7172897" y="2224380"/>
                    <a:pt x="7254618" y="2447837"/>
                    <a:pt x="7416643" y="2606465"/>
                  </a:cubicBezTo>
                  <a:cubicBezTo>
                    <a:pt x="7536959" y="2724327"/>
                    <a:pt x="7700211" y="2798782"/>
                    <a:pt x="7870163" y="2821052"/>
                  </a:cubicBezTo>
                  <a:cubicBezTo>
                    <a:pt x="8022940" y="2841057"/>
                    <a:pt x="8176284" y="2824449"/>
                    <a:pt x="8322456" y="2781890"/>
                  </a:cubicBezTo>
                  <a:cubicBezTo>
                    <a:pt x="8568466" y="2710267"/>
                    <a:pt x="8797679" y="2571550"/>
                    <a:pt x="9033215" y="2434154"/>
                  </a:cubicBezTo>
                  <a:cubicBezTo>
                    <a:pt x="9091344" y="2400182"/>
                    <a:pt x="9149945" y="2365833"/>
                    <a:pt x="9209112" y="2332239"/>
                  </a:cubicBezTo>
                  <a:cubicBezTo>
                    <a:pt x="10052550" y="1850693"/>
                    <a:pt x="11034138" y="1488330"/>
                    <a:pt x="12116130" y="1369996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1"/>
            <p:cNvSpPr/>
            <p:nvPr/>
          </p:nvSpPr>
          <p:spPr>
            <a:xfrm>
              <a:off x="71434" y="8872107"/>
              <a:ext cx="12112827" cy="2914508"/>
            </a:xfrm>
            <a:custGeom>
              <a:avLst/>
              <a:gdLst/>
              <a:ahLst/>
              <a:cxnLst/>
              <a:rect l="l" t="t" r="r" b="b"/>
              <a:pathLst>
                <a:path w="12112827" h="2914508" extrusionOk="0">
                  <a:moveTo>
                    <a:pt x="0" y="0"/>
                  </a:moveTo>
                  <a:cubicBezTo>
                    <a:pt x="81249" y="169386"/>
                    <a:pt x="235536" y="383973"/>
                    <a:pt x="428607" y="555434"/>
                  </a:cubicBezTo>
                  <a:cubicBezTo>
                    <a:pt x="590066" y="698870"/>
                    <a:pt x="779646" y="791914"/>
                    <a:pt x="933462" y="847023"/>
                  </a:cubicBezTo>
                  <a:cubicBezTo>
                    <a:pt x="1062554" y="893357"/>
                    <a:pt x="1170979" y="907228"/>
                    <a:pt x="1289030" y="935538"/>
                  </a:cubicBezTo>
                  <a:cubicBezTo>
                    <a:pt x="1440015" y="971869"/>
                    <a:pt x="1607513" y="1012540"/>
                    <a:pt x="1763499" y="1050664"/>
                  </a:cubicBezTo>
                  <a:cubicBezTo>
                    <a:pt x="2049992" y="1120588"/>
                    <a:pt x="2330257" y="1062648"/>
                    <a:pt x="2572493" y="993195"/>
                  </a:cubicBezTo>
                  <a:cubicBezTo>
                    <a:pt x="2769717" y="936765"/>
                    <a:pt x="2959957" y="867972"/>
                    <a:pt x="3164730" y="850798"/>
                  </a:cubicBezTo>
                  <a:cubicBezTo>
                    <a:pt x="3210875" y="846929"/>
                    <a:pt x="3258152" y="845891"/>
                    <a:pt x="3306561" y="848344"/>
                  </a:cubicBezTo>
                  <a:cubicBezTo>
                    <a:pt x="3570029" y="861367"/>
                    <a:pt x="3882473" y="1016787"/>
                    <a:pt x="3991087" y="1276952"/>
                  </a:cubicBezTo>
                  <a:cubicBezTo>
                    <a:pt x="4060351" y="1442752"/>
                    <a:pt x="4043177" y="1612326"/>
                    <a:pt x="4069505" y="1761235"/>
                  </a:cubicBezTo>
                  <a:cubicBezTo>
                    <a:pt x="4080545" y="1823704"/>
                    <a:pt x="4097626" y="1882777"/>
                    <a:pt x="4131314" y="1937509"/>
                  </a:cubicBezTo>
                  <a:cubicBezTo>
                    <a:pt x="4275316" y="2171818"/>
                    <a:pt x="4679199" y="2193051"/>
                    <a:pt x="4940780" y="2017248"/>
                  </a:cubicBezTo>
                  <a:cubicBezTo>
                    <a:pt x="5081007" y="1922977"/>
                    <a:pt x="5188583" y="1780013"/>
                    <a:pt x="5337397" y="1672154"/>
                  </a:cubicBezTo>
                  <a:cubicBezTo>
                    <a:pt x="5537263" y="1528058"/>
                    <a:pt x="5770723" y="1439826"/>
                    <a:pt x="5988613" y="1424162"/>
                  </a:cubicBezTo>
                  <a:cubicBezTo>
                    <a:pt x="6191215" y="1409629"/>
                    <a:pt x="6396176" y="1464644"/>
                    <a:pt x="6578585" y="1562501"/>
                  </a:cubicBezTo>
                  <a:cubicBezTo>
                    <a:pt x="6743346" y="1650827"/>
                    <a:pt x="6892255" y="1780862"/>
                    <a:pt x="7004927" y="1953551"/>
                  </a:cubicBezTo>
                  <a:cubicBezTo>
                    <a:pt x="7022007" y="1979596"/>
                    <a:pt x="7037861" y="2005829"/>
                    <a:pt x="7052959" y="2032157"/>
                  </a:cubicBezTo>
                  <a:cubicBezTo>
                    <a:pt x="7187713" y="2266844"/>
                    <a:pt x="7256033" y="2494925"/>
                    <a:pt x="7408811" y="2661480"/>
                  </a:cubicBezTo>
                  <a:cubicBezTo>
                    <a:pt x="7522332" y="2785287"/>
                    <a:pt x="7680961" y="2867008"/>
                    <a:pt x="7848931" y="2897865"/>
                  </a:cubicBezTo>
                  <a:cubicBezTo>
                    <a:pt x="7999632" y="2925608"/>
                    <a:pt x="8153542" y="2917399"/>
                    <a:pt x="8301035" y="2882672"/>
                  </a:cubicBezTo>
                  <a:cubicBezTo>
                    <a:pt x="8549876" y="2824166"/>
                    <a:pt x="8784279" y="2697905"/>
                    <a:pt x="9024250" y="2571644"/>
                  </a:cubicBezTo>
                  <a:cubicBezTo>
                    <a:pt x="9083512" y="2540503"/>
                    <a:pt x="9143056" y="2508891"/>
                    <a:pt x="9203073" y="2477939"/>
                  </a:cubicBezTo>
                  <a:cubicBezTo>
                    <a:pt x="10059721" y="2035460"/>
                    <a:pt x="11041498" y="1709334"/>
                    <a:pt x="12112828" y="1611854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1"/>
            <p:cNvSpPr/>
            <p:nvPr/>
          </p:nvSpPr>
          <p:spPr>
            <a:xfrm>
              <a:off x="74454" y="8754622"/>
              <a:ext cx="12109619" cy="3002639"/>
            </a:xfrm>
            <a:custGeom>
              <a:avLst/>
              <a:gdLst/>
              <a:ahLst/>
              <a:cxnLst/>
              <a:rect l="l" t="t" r="r" b="b"/>
              <a:pathLst>
                <a:path w="12109619" h="3002639" extrusionOk="0">
                  <a:moveTo>
                    <a:pt x="0" y="0"/>
                  </a:moveTo>
                  <a:cubicBezTo>
                    <a:pt x="80022" y="162875"/>
                    <a:pt x="229308" y="375008"/>
                    <a:pt x="416245" y="551282"/>
                  </a:cubicBezTo>
                  <a:cubicBezTo>
                    <a:pt x="570816" y="696982"/>
                    <a:pt x="752469" y="799180"/>
                    <a:pt x="902133" y="866651"/>
                  </a:cubicBezTo>
                  <a:cubicBezTo>
                    <a:pt x="1028205" y="923459"/>
                    <a:pt x="1136725" y="950636"/>
                    <a:pt x="1251945" y="988194"/>
                  </a:cubicBezTo>
                  <a:cubicBezTo>
                    <a:pt x="1402646" y="1037264"/>
                    <a:pt x="1565332" y="1085956"/>
                    <a:pt x="1716694" y="1122853"/>
                  </a:cubicBezTo>
                  <a:cubicBezTo>
                    <a:pt x="2008566" y="1193910"/>
                    <a:pt x="2296380" y="1127383"/>
                    <a:pt x="2545694" y="1048021"/>
                  </a:cubicBezTo>
                  <a:cubicBezTo>
                    <a:pt x="2748768" y="983475"/>
                    <a:pt x="2945331" y="905624"/>
                    <a:pt x="3157087" y="882033"/>
                  </a:cubicBezTo>
                  <a:cubicBezTo>
                    <a:pt x="3204835" y="876748"/>
                    <a:pt x="3253622" y="874389"/>
                    <a:pt x="3303730" y="875616"/>
                  </a:cubicBezTo>
                  <a:cubicBezTo>
                    <a:pt x="3575880" y="882316"/>
                    <a:pt x="3898043" y="1037735"/>
                    <a:pt x="4005619" y="1305639"/>
                  </a:cubicBezTo>
                  <a:cubicBezTo>
                    <a:pt x="4074034" y="1476062"/>
                    <a:pt x="4051387" y="1651960"/>
                    <a:pt x="4073940" y="1808323"/>
                  </a:cubicBezTo>
                  <a:cubicBezTo>
                    <a:pt x="4083376" y="1873907"/>
                    <a:pt x="4099419" y="1936282"/>
                    <a:pt x="4132824" y="1994506"/>
                  </a:cubicBezTo>
                  <a:cubicBezTo>
                    <a:pt x="4275976" y="2243253"/>
                    <a:pt x="4691467" y="2271562"/>
                    <a:pt x="4963994" y="2098024"/>
                  </a:cubicBezTo>
                  <a:cubicBezTo>
                    <a:pt x="5105447" y="2008000"/>
                    <a:pt x="5216610" y="1870981"/>
                    <a:pt x="5364197" y="1765103"/>
                  </a:cubicBezTo>
                  <a:cubicBezTo>
                    <a:pt x="5562836" y="1623178"/>
                    <a:pt x="5790540" y="1529662"/>
                    <a:pt x="6007202" y="1505504"/>
                  </a:cubicBezTo>
                  <a:cubicBezTo>
                    <a:pt x="6207634" y="1483140"/>
                    <a:pt x="6414766" y="1528246"/>
                    <a:pt x="6598967" y="1618649"/>
                  </a:cubicBezTo>
                  <a:cubicBezTo>
                    <a:pt x="6765805" y="1700558"/>
                    <a:pt x="6916224" y="1825875"/>
                    <a:pt x="7026537" y="1997431"/>
                  </a:cubicBezTo>
                  <a:cubicBezTo>
                    <a:pt x="7043240" y="2023287"/>
                    <a:pt x="7058621" y="2049426"/>
                    <a:pt x="7073059" y="2075660"/>
                  </a:cubicBezTo>
                  <a:cubicBezTo>
                    <a:pt x="7202434" y="2309403"/>
                    <a:pt x="7257448" y="2542108"/>
                    <a:pt x="7400884" y="2716589"/>
                  </a:cubicBezTo>
                  <a:cubicBezTo>
                    <a:pt x="7507611" y="2846342"/>
                    <a:pt x="7661521" y="2935234"/>
                    <a:pt x="7827604" y="2974773"/>
                  </a:cubicBezTo>
                  <a:cubicBezTo>
                    <a:pt x="7976229" y="3010160"/>
                    <a:pt x="8130705" y="3010443"/>
                    <a:pt x="8279614" y="2983549"/>
                  </a:cubicBezTo>
                  <a:cubicBezTo>
                    <a:pt x="8531192" y="2938159"/>
                    <a:pt x="8770879" y="2824354"/>
                    <a:pt x="9015380" y="2709229"/>
                  </a:cubicBezTo>
                  <a:cubicBezTo>
                    <a:pt x="9075680" y="2680825"/>
                    <a:pt x="9136262" y="2651949"/>
                    <a:pt x="9197222" y="2623828"/>
                  </a:cubicBezTo>
                  <a:cubicBezTo>
                    <a:pt x="10067081" y="2220416"/>
                    <a:pt x="11049047" y="1930526"/>
                    <a:pt x="12109619" y="1853901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1"/>
            <p:cNvSpPr/>
            <p:nvPr/>
          </p:nvSpPr>
          <p:spPr>
            <a:xfrm>
              <a:off x="77473" y="8637137"/>
              <a:ext cx="12106316" cy="3093666"/>
            </a:xfrm>
            <a:custGeom>
              <a:avLst/>
              <a:gdLst/>
              <a:ahLst/>
              <a:cxnLst/>
              <a:rect l="l" t="t" r="r" b="b"/>
              <a:pathLst>
                <a:path w="12106316" h="3093666" extrusionOk="0">
                  <a:moveTo>
                    <a:pt x="0" y="0"/>
                  </a:moveTo>
                  <a:cubicBezTo>
                    <a:pt x="78795" y="156363"/>
                    <a:pt x="223080" y="366137"/>
                    <a:pt x="403884" y="547130"/>
                  </a:cubicBezTo>
                  <a:cubicBezTo>
                    <a:pt x="551565" y="695095"/>
                    <a:pt x="725198" y="806540"/>
                    <a:pt x="870803" y="886279"/>
                  </a:cubicBezTo>
                  <a:cubicBezTo>
                    <a:pt x="993761" y="953656"/>
                    <a:pt x="1102187" y="994233"/>
                    <a:pt x="1214859" y="1040850"/>
                  </a:cubicBezTo>
                  <a:cubicBezTo>
                    <a:pt x="1364900" y="1102942"/>
                    <a:pt x="1523151" y="1159467"/>
                    <a:pt x="1669795" y="1194948"/>
                  </a:cubicBezTo>
                  <a:cubicBezTo>
                    <a:pt x="1967140" y="1267043"/>
                    <a:pt x="2262409" y="1192023"/>
                    <a:pt x="2518799" y="1102753"/>
                  </a:cubicBezTo>
                  <a:cubicBezTo>
                    <a:pt x="2727724" y="1030092"/>
                    <a:pt x="2930610" y="943182"/>
                    <a:pt x="3149443" y="913173"/>
                  </a:cubicBezTo>
                  <a:cubicBezTo>
                    <a:pt x="3198796" y="906379"/>
                    <a:pt x="3249187" y="902699"/>
                    <a:pt x="3300899" y="902793"/>
                  </a:cubicBezTo>
                  <a:cubicBezTo>
                    <a:pt x="3581730" y="903076"/>
                    <a:pt x="3913613" y="1058590"/>
                    <a:pt x="4020152" y="1334326"/>
                  </a:cubicBezTo>
                  <a:cubicBezTo>
                    <a:pt x="4087812" y="1509468"/>
                    <a:pt x="4059502" y="1691499"/>
                    <a:pt x="4078281" y="1855317"/>
                  </a:cubicBezTo>
                  <a:cubicBezTo>
                    <a:pt x="4086208" y="1924015"/>
                    <a:pt x="4100929" y="1989787"/>
                    <a:pt x="4134334" y="2051314"/>
                  </a:cubicBezTo>
                  <a:cubicBezTo>
                    <a:pt x="4276165" y="2314782"/>
                    <a:pt x="4703640" y="2349508"/>
                    <a:pt x="4987208" y="2178612"/>
                  </a:cubicBezTo>
                  <a:cubicBezTo>
                    <a:pt x="5129794" y="2092646"/>
                    <a:pt x="5244731" y="1961761"/>
                    <a:pt x="5390902" y="1857865"/>
                  </a:cubicBezTo>
                  <a:cubicBezTo>
                    <a:pt x="5588221" y="1718110"/>
                    <a:pt x="5810356" y="1619309"/>
                    <a:pt x="6025698" y="1586564"/>
                  </a:cubicBezTo>
                  <a:cubicBezTo>
                    <a:pt x="6224054" y="1556462"/>
                    <a:pt x="6433262" y="1591471"/>
                    <a:pt x="6619256" y="1674607"/>
                  </a:cubicBezTo>
                  <a:cubicBezTo>
                    <a:pt x="6788170" y="1750099"/>
                    <a:pt x="6940098" y="1870604"/>
                    <a:pt x="7048052" y="2041122"/>
                  </a:cubicBezTo>
                  <a:cubicBezTo>
                    <a:pt x="7064377" y="2066790"/>
                    <a:pt x="7079287" y="2092740"/>
                    <a:pt x="7093159" y="2118879"/>
                  </a:cubicBezTo>
                  <a:cubicBezTo>
                    <a:pt x="7217249" y="2351773"/>
                    <a:pt x="7258487" y="2589290"/>
                    <a:pt x="7393051" y="2771415"/>
                  </a:cubicBezTo>
                  <a:cubicBezTo>
                    <a:pt x="7492701" y="2907301"/>
                    <a:pt x="7642271" y="3003177"/>
                    <a:pt x="7806278" y="3051397"/>
                  </a:cubicBezTo>
                  <a:cubicBezTo>
                    <a:pt x="7952921" y="3094522"/>
                    <a:pt x="8107869" y="3103109"/>
                    <a:pt x="8258099" y="3084142"/>
                  </a:cubicBezTo>
                  <a:cubicBezTo>
                    <a:pt x="8512507" y="3051964"/>
                    <a:pt x="8757102" y="2949955"/>
                    <a:pt x="9006321" y="2846530"/>
                  </a:cubicBezTo>
                  <a:cubicBezTo>
                    <a:pt x="9067658" y="2820769"/>
                    <a:pt x="9129279" y="2794818"/>
                    <a:pt x="9191183" y="2769339"/>
                  </a:cubicBezTo>
                  <a:cubicBezTo>
                    <a:pt x="10074159" y="2404995"/>
                    <a:pt x="11056408" y="2151246"/>
                    <a:pt x="12106316" y="2095571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1"/>
            <p:cNvSpPr/>
            <p:nvPr/>
          </p:nvSpPr>
          <p:spPr>
            <a:xfrm>
              <a:off x="80587" y="8519652"/>
              <a:ext cx="12103296" cy="3188282"/>
            </a:xfrm>
            <a:custGeom>
              <a:avLst/>
              <a:gdLst/>
              <a:ahLst/>
              <a:cxnLst/>
              <a:rect l="l" t="t" r="r" b="b"/>
              <a:pathLst>
                <a:path w="12103296" h="3188282" extrusionOk="0">
                  <a:moveTo>
                    <a:pt x="0" y="0"/>
                  </a:moveTo>
                  <a:cubicBezTo>
                    <a:pt x="77568" y="149947"/>
                    <a:pt x="217040" y="357078"/>
                    <a:pt x="391522" y="542978"/>
                  </a:cubicBezTo>
                  <a:cubicBezTo>
                    <a:pt x="532409" y="693113"/>
                    <a:pt x="697926" y="813901"/>
                    <a:pt x="839474" y="906001"/>
                  </a:cubicBezTo>
                  <a:cubicBezTo>
                    <a:pt x="959318" y="983947"/>
                    <a:pt x="1067366" y="1037924"/>
                    <a:pt x="1177868" y="1093694"/>
                  </a:cubicBezTo>
                  <a:cubicBezTo>
                    <a:pt x="1327060" y="1168998"/>
                    <a:pt x="1481064" y="1233072"/>
                    <a:pt x="1623084" y="1267326"/>
                  </a:cubicBezTo>
                  <a:cubicBezTo>
                    <a:pt x="1925902" y="1340460"/>
                    <a:pt x="2228626" y="1256946"/>
                    <a:pt x="2492094" y="1157768"/>
                  </a:cubicBezTo>
                  <a:cubicBezTo>
                    <a:pt x="2706870" y="1076897"/>
                    <a:pt x="2915983" y="981022"/>
                    <a:pt x="3141894" y="944597"/>
                  </a:cubicBezTo>
                  <a:cubicBezTo>
                    <a:pt x="3192851" y="936387"/>
                    <a:pt x="3244846" y="931291"/>
                    <a:pt x="3298068" y="930253"/>
                  </a:cubicBezTo>
                  <a:cubicBezTo>
                    <a:pt x="3587676" y="924214"/>
                    <a:pt x="3929278" y="1079823"/>
                    <a:pt x="4034778" y="1363296"/>
                  </a:cubicBezTo>
                  <a:cubicBezTo>
                    <a:pt x="4101683" y="1543062"/>
                    <a:pt x="4067806" y="1731415"/>
                    <a:pt x="4082810" y="1902688"/>
                  </a:cubicBezTo>
                  <a:cubicBezTo>
                    <a:pt x="4089133" y="1974595"/>
                    <a:pt x="4102816" y="2043670"/>
                    <a:pt x="4136032" y="2108499"/>
                  </a:cubicBezTo>
                  <a:cubicBezTo>
                    <a:pt x="4277109" y="2386405"/>
                    <a:pt x="4716002" y="2427454"/>
                    <a:pt x="5010610" y="2259483"/>
                  </a:cubicBezTo>
                  <a:cubicBezTo>
                    <a:pt x="5154423" y="2177480"/>
                    <a:pt x="5273040" y="2052918"/>
                    <a:pt x="5417891" y="1950814"/>
                  </a:cubicBezTo>
                  <a:cubicBezTo>
                    <a:pt x="5613982" y="1813230"/>
                    <a:pt x="5830456" y="1709145"/>
                    <a:pt x="6044382" y="1667907"/>
                  </a:cubicBezTo>
                  <a:cubicBezTo>
                    <a:pt x="6240568" y="1630067"/>
                    <a:pt x="6451946" y="1655074"/>
                    <a:pt x="6639733" y="1730849"/>
                  </a:cubicBezTo>
                  <a:cubicBezTo>
                    <a:pt x="6810723" y="1799830"/>
                    <a:pt x="6964161" y="1915711"/>
                    <a:pt x="7069756" y="2085002"/>
                  </a:cubicBezTo>
                  <a:cubicBezTo>
                    <a:pt x="7085704" y="2110481"/>
                    <a:pt x="7100142" y="2136337"/>
                    <a:pt x="7113447" y="2162382"/>
                  </a:cubicBezTo>
                  <a:cubicBezTo>
                    <a:pt x="7232159" y="2394332"/>
                    <a:pt x="7260091" y="2636473"/>
                    <a:pt x="7385314" y="2826525"/>
                  </a:cubicBezTo>
                  <a:cubicBezTo>
                    <a:pt x="7478169" y="2968356"/>
                    <a:pt x="7623114" y="3071309"/>
                    <a:pt x="7785139" y="3128305"/>
                  </a:cubicBezTo>
                  <a:cubicBezTo>
                    <a:pt x="7929707" y="3179168"/>
                    <a:pt x="8085222" y="3196154"/>
                    <a:pt x="8236866" y="3185019"/>
                  </a:cubicBezTo>
                  <a:cubicBezTo>
                    <a:pt x="8494011" y="3166051"/>
                    <a:pt x="8743986" y="3076404"/>
                    <a:pt x="8997545" y="2984115"/>
                  </a:cubicBezTo>
                  <a:cubicBezTo>
                    <a:pt x="9059921" y="2961184"/>
                    <a:pt x="9122579" y="2937970"/>
                    <a:pt x="9185426" y="2915228"/>
                  </a:cubicBezTo>
                  <a:cubicBezTo>
                    <a:pt x="10081614" y="2589951"/>
                    <a:pt x="11064051" y="2372439"/>
                    <a:pt x="12103297" y="2337524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7;p1"/>
            <p:cNvSpPr/>
            <p:nvPr/>
          </p:nvSpPr>
          <p:spPr>
            <a:xfrm>
              <a:off x="83607" y="8402168"/>
              <a:ext cx="12100277" cy="3285815"/>
            </a:xfrm>
            <a:custGeom>
              <a:avLst/>
              <a:gdLst/>
              <a:ahLst/>
              <a:cxnLst/>
              <a:rect l="l" t="t" r="r" b="b"/>
              <a:pathLst>
                <a:path w="12100277" h="3285815" extrusionOk="0">
                  <a:moveTo>
                    <a:pt x="0" y="0"/>
                  </a:moveTo>
                  <a:cubicBezTo>
                    <a:pt x="76342" y="143435"/>
                    <a:pt x="211095" y="348114"/>
                    <a:pt x="379160" y="538826"/>
                  </a:cubicBezTo>
                  <a:cubicBezTo>
                    <a:pt x="513347" y="691132"/>
                    <a:pt x="670654" y="821261"/>
                    <a:pt x="808145" y="925630"/>
                  </a:cubicBezTo>
                  <a:cubicBezTo>
                    <a:pt x="924875" y="1014239"/>
                    <a:pt x="1032451" y="1081615"/>
                    <a:pt x="1140782" y="1146350"/>
                  </a:cubicBezTo>
                  <a:cubicBezTo>
                    <a:pt x="1288842" y="1234865"/>
                    <a:pt x="1438977" y="1306488"/>
                    <a:pt x="1576278" y="1339422"/>
                  </a:cubicBezTo>
                  <a:cubicBezTo>
                    <a:pt x="1884476" y="1413498"/>
                    <a:pt x="2194749" y="1321587"/>
                    <a:pt x="2465200" y="1212500"/>
                  </a:cubicBezTo>
                  <a:cubicBezTo>
                    <a:pt x="2685826" y="1123514"/>
                    <a:pt x="2901262" y="1018579"/>
                    <a:pt x="3134250" y="975737"/>
                  </a:cubicBezTo>
                  <a:cubicBezTo>
                    <a:pt x="3186812" y="966112"/>
                    <a:pt x="3240317" y="959695"/>
                    <a:pt x="3295237" y="957431"/>
                  </a:cubicBezTo>
                  <a:cubicBezTo>
                    <a:pt x="3593526" y="944974"/>
                    <a:pt x="3944848" y="1100677"/>
                    <a:pt x="4049311" y="1391889"/>
                  </a:cubicBezTo>
                  <a:cubicBezTo>
                    <a:pt x="4115461" y="1576278"/>
                    <a:pt x="4075922" y="1770954"/>
                    <a:pt x="4087151" y="1949588"/>
                  </a:cubicBezTo>
                  <a:cubicBezTo>
                    <a:pt x="4091869" y="2024608"/>
                    <a:pt x="4104514" y="2096986"/>
                    <a:pt x="4137542" y="2165213"/>
                  </a:cubicBezTo>
                  <a:cubicBezTo>
                    <a:pt x="4277864" y="2457556"/>
                    <a:pt x="4727986" y="2504645"/>
                    <a:pt x="5033824" y="2339977"/>
                  </a:cubicBezTo>
                  <a:cubicBezTo>
                    <a:pt x="5178863" y="2261937"/>
                    <a:pt x="5301067" y="2143603"/>
                    <a:pt x="5444691" y="2043481"/>
                  </a:cubicBezTo>
                  <a:cubicBezTo>
                    <a:pt x="5639461" y="1908067"/>
                    <a:pt x="5850367" y="1798792"/>
                    <a:pt x="6062972" y="1748873"/>
                  </a:cubicBezTo>
                  <a:cubicBezTo>
                    <a:pt x="6257082" y="1703294"/>
                    <a:pt x="6470536" y="1718204"/>
                    <a:pt x="6660211" y="1786713"/>
                  </a:cubicBezTo>
                  <a:cubicBezTo>
                    <a:pt x="6833276" y="1849183"/>
                    <a:pt x="6988224" y="1960440"/>
                    <a:pt x="7091460" y="2128599"/>
                  </a:cubicBezTo>
                  <a:cubicBezTo>
                    <a:pt x="7107030" y="2153889"/>
                    <a:pt x="7120996" y="2179556"/>
                    <a:pt x="7133641" y="2205507"/>
                  </a:cubicBezTo>
                  <a:cubicBezTo>
                    <a:pt x="7247069" y="2436513"/>
                    <a:pt x="7261506" y="2683278"/>
                    <a:pt x="7377576" y="2881257"/>
                  </a:cubicBezTo>
                  <a:cubicBezTo>
                    <a:pt x="7463637" y="3029033"/>
                    <a:pt x="7603958" y="3139157"/>
                    <a:pt x="7764002" y="3204835"/>
                  </a:cubicBezTo>
                  <a:cubicBezTo>
                    <a:pt x="7906588" y="3263342"/>
                    <a:pt x="8062574" y="3288915"/>
                    <a:pt x="8215540" y="3285518"/>
                  </a:cubicBezTo>
                  <a:cubicBezTo>
                    <a:pt x="8475422" y="3279856"/>
                    <a:pt x="8730680" y="3202476"/>
                    <a:pt x="8988769" y="3121322"/>
                  </a:cubicBezTo>
                  <a:cubicBezTo>
                    <a:pt x="9052183" y="3101128"/>
                    <a:pt x="9115879" y="3080651"/>
                    <a:pt x="9179670" y="3060645"/>
                  </a:cubicBezTo>
                  <a:cubicBezTo>
                    <a:pt x="10089069" y="2774435"/>
                    <a:pt x="11071601" y="2593159"/>
                    <a:pt x="12100277" y="2579099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;p1"/>
            <p:cNvSpPr/>
            <p:nvPr/>
          </p:nvSpPr>
          <p:spPr>
            <a:xfrm>
              <a:off x="86627" y="8284683"/>
              <a:ext cx="12097068" cy="3387087"/>
            </a:xfrm>
            <a:custGeom>
              <a:avLst/>
              <a:gdLst/>
              <a:ahLst/>
              <a:cxnLst/>
              <a:rect l="l" t="t" r="r" b="b"/>
              <a:pathLst>
                <a:path w="12097068" h="3387087" extrusionOk="0">
                  <a:moveTo>
                    <a:pt x="0" y="0"/>
                  </a:moveTo>
                  <a:cubicBezTo>
                    <a:pt x="75115" y="137018"/>
                    <a:pt x="205150" y="339055"/>
                    <a:pt x="366892" y="534768"/>
                  </a:cubicBezTo>
                  <a:cubicBezTo>
                    <a:pt x="494474" y="689150"/>
                    <a:pt x="643383" y="828622"/>
                    <a:pt x="776910" y="945352"/>
                  </a:cubicBezTo>
                  <a:cubicBezTo>
                    <a:pt x="890431" y="1044530"/>
                    <a:pt x="997347" y="1125212"/>
                    <a:pt x="1103791" y="1199100"/>
                  </a:cubicBezTo>
                  <a:cubicBezTo>
                    <a:pt x="1250435" y="1300826"/>
                    <a:pt x="1396890" y="1379999"/>
                    <a:pt x="1529473" y="1411705"/>
                  </a:cubicBezTo>
                  <a:cubicBezTo>
                    <a:pt x="1843144" y="1486820"/>
                    <a:pt x="2160872" y="1386415"/>
                    <a:pt x="2438400" y="1267421"/>
                  </a:cubicBezTo>
                  <a:cubicBezTo>
                    <a:pt x="2664783" y="1170319"/>
                    <a:pt x="2886635" y="1056326"/>
                    <a:pt x="3126701" y="1007067"/>
                  </a:cubicBezTo>
                  <a:cubicBezTo>
                    <a:pt x="3180772" y="995932"/>
                    <a:pt x="3235976" y="988194"/>
                    <a:pt x="3292501" y="984797"/>
                  </a:cubicBezTo>
                  <a:cubicBezTo>
                    <a:pt x="3599471" y="965924"/>
                    <a:pt x="3961079" y="1121532"/>
                    <a:pt x="4063937" y="1420764"/>
                  </a:cubicBezTo>
                  <a:cubicBezTo>
                    <a:pt x="4129615" y="1609684"/>
                    <a:pt x="4083848" y="1810682"/>
                    <a:pt x="4091681" y="1996865"/>
                  </a:cubicBezTo>
                  <a:cubicBezTo>
                    <a:pt x="4094700" y="2074999"/>
                    <a:pt x="4106402" y="2150680"/>
                    <a:pt x="4139146" y="2222304"/>
                  </a:cubicBezTo>
                  <a:cubicBezTo>
                    <a:pt x="4278713" y="2528991"/>
                    <a:pt x="4740065" y="2581741"/>
                    <a:pt x="5057133" y="2420848"/>
                  </a:cubicBezTo>
                  <a:cubicBezTo>
                    <a:pt x="5203493" y="2346583"/>
                    <a:pt x="5329282" y="2234665"/>
                    <a:pt x="5471491" y="2136525"/>
                  </a:cubicBezTo>
                  <a:cubicBezTo>
                    <a:pt x="5665034" y="2003282"/>
                    <a:pt x="5870373" y="1888816"/>
                    <a:pt x="6081563" y="1830310"/>
                  </a:cubicBezTo>
                  <a:cubicBezTo>
                    <a:pt x="6273596" y="1777088"/>
                    <a:pt x="6489126" y="1781806"/>
                    <a:pt x="6680593" y="1842955"/>
                  </a:cubicBezTo>
                  <a:cubicBezTo>
                    <a:pt x="6855736" y="1898914"/>
                    <a:pt x="7012099" y="2005452"/>
                    <a:pt x="7113070" y="2172573"/>
                  </a:cubicBezTo>
                  <a:cubicBezTo>
                    <a:pt x="7128263" y="2197674"/>
                    <a:pt x="7141757" y="2223153"/>
                    <a:pt x="7153836" y="2249103"/>
                  </a:cubicBezTo>
                  <a:cubicBezTo>
                    <a:pt x="7261884" y="2479260"/>
                    <a:pt x="7263016" y="2730555"/>
                    <a:pt x="7369743" y="2936461"/>
                  </a:cubicBezTo>
                  <a:cubicBezTo>
                    <a:pt x="7448916" y="3090181"/>
                    <a:pt x="7584708" y="3207478"/>
                    <a:pt x="7742675" y="3281837"/>
                  </a:cubicBezTo>
                  <a:cubicBezTo>
                    <a:pt x="7883280" y="3347988"/>
                    <a:pt x="8039737" y="3382054"/>
                    <a:pt x="8194119" y="3386489"/>
                  </a:cubicBezTo>
                  <a:cubicBezTo>
                    <a:pt x="8456737" y="3394038"/>
                    <a:pt x="8717280" y="3329020"/>
                    <a:pt x="8979805" y="3259001"/>
                  </a:cubicBezTo>
                  <a:cubicBezTo>
                    <a:pt x="9044350" y="3241638"/>
                    <a:pt x="9108990" y="3223897"/>
                    <a:pt x="9173725" y="3206534"/>
                  </a:cubicBezTo>
                  <a:cubicBezTo>
                    <a:pt x="10096240" y="2959391"/>
                    <a:pt x="11079055" y="2814257"/>
                    <a:pt x="12097068" y="2821146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1"/>
            <p:cNvSpPr/>
            <p:nvPr/>
          </p:nvSpPr>
          <p:spPr>
            <a:xfrm>
              <a:off x="89647" y="8167104"/>
              <a:ext cx="12093859" cy="3491821"/>
            </a:xfrm>
            <a:custGeom>
              <a:avLst/>
              <a:gdLst/>
              <a:ahLst/>
              <a:cxnLst/>
              <a:rect l="l" t="t" r="r" b="b"/>
              <a:pathLst>
                <a:path w="12093859" h="3491821" extrusionOk="0">
                  <a:moveTo>
                    <a:pt x="0" y="0"/>
                  </a:moveTo>
                  <a:cubicBezTo>
                    <a:pt x="73888" y="130507"/>
                    <a:pt x="199394" y="329901"/>
                    <a:pt x="354531" y="530616"/>
                  </a:cubicBezTo>
                  <a:cubicBezTo>
                    <a:pt x="475507" y="687168"/>
                    <a:pt x="615922" y="835982"/>
                    <a:pt x="745580" y="964980"/>
                  </a:cubicBezTo>
                  <a:cubicBezTo>
                    <a:pt x="855799" y="1074727"/>
                    <a:pt x="962054" y="1168809"/>
                    <a:pt x="1066706" y="1251756"/>
                  </a:cubicBezTo>
                  <a:cubicBezTo>
                    <a:pt x="1211651" y="1366599"/>
                    <a:pt x="1354803" y="1453132"/>
                    <a:pt x="1482668" y="1483895"/>
                  </a:cubicBezTo>
                  <a:cubicBezTo>
                    <a:pt x="1802000" y="1559387"/>
                    <a:pt x="2126711" y="1450773"/>
                    <a:pt x="2411600" y="1322247"/>
                  </a:cubicBezTo>
                  <a:cubicBezTo>
                    <a:pt x="2643645" y="1216747"/>
                    <a:pt x="2872009" y="1093977"/>
                    <a:pt x="3119057" y="1038302"/>
                  </a:cubicBezTo>
                  <a:cubicBezTo>
                    <a:pt x="3174733" y="1025751"/>
                    <a:pt x="3231541" y="1016692"/>
                    <a:pt x="3289575" y="1012068"/>
                  </a:cubicBezTo>
                  <a:cubicBezTo>
                    <a:pt x="3605322" y="986873"/>
                    <a:pt x="3976555" y="1142575"/>
                    <a:pt x="4078375" y="1449546"/>
                  </a:cubicBezTo>
                  <a:cubicBezTo>
                    <a:pt x="4143204" y="1643089"/>
                    <a:pt x="4092058" y="1850315"/>
                    <a:pt x="4096021" y="2044048"/>
                  </a:cubicBezTo>
                  <a:cubicBezTo>
                    <a:pt x="4097437" y="2125296"/>
                    <a:pt x="4108100" y="2204280"/>
                    <a:pt x="4140656" y="2279300"/>
                  </a:cubicBezTo>
                  <a:cubicBezTo>
                    <a:pt x="4279468" y="2600426"/>
                    <a:pt x="4752049" y="2658555"/>
                    <a:pt x="5080346" y="2501625"/>
                  </a:cubicBezTo>
                  <a:cubicBezTo>
                    <a:pt x="5228123" y="2431040"/>
                    <a:pt x="5357403" y="2325728"/>
                    <a:pt x="5498290" y="2229381"/>
                  </a:cubicBezTo>
                  <a:cubicBezTo>
                    <a:pt x="5690513" y="2098213"/>
                    <a:pt x="5890378" y="1978747"/>
                    <a:pt x="6100058" y="1911464"/>
                  </a:cubicBezTo>
                  <a:cubicBezTo>
                    <a:pt x="6290110" y="1850504"/>
                    <a:pt x="6507622" y="1845125"/>
                    <a:pt x="6700882" y="1899008"/>
                  </a:cubicBezTo>
                  <a:cubicBezTo>
                    <a:pt x="6878100" y="1948455"/>
                    <a:pt x="7035973" y="2050370"/>
                    <a:pt x="7134585" y="2216359"/>
                  </a:cubicBezTo>
                  <a:cubicBezTo>
                    <a:pt x="7149400" y="2241271"/>
                    <a:pt x="7162328" y="2266655"/>
                    <a:pt x="7173935" y="2292417"/>
                  </a:cubicBezTo>
                  <a:cubicBezTo>
                    <a:pt x="7276699" y="2521630"/>
                    <a:pt x="7264432" y="2777549"/>
                    <a:pt x="7361911" y="2991381"/>
                  </a:cubicBezTo>
                  <a:cubicBezTo>
                    <a:pt x="7434289" y="3150953"/>
                    <a:pt x="7565457" y="3275421"/>
                    <a:pt x="7721443" y="3358557"/>
                  </a:cubicBezTo>
                  <a:cubicBezTo>
                    <a:pt x="7860066" y="3432444"/>
                    <a:pt x="8016995" y="3474909"/>
                    <a:pt x="8172698" y="3487177"/>
                  </a:cubicBezTo>
                  <a:cubicBezTo>
                    <a:pt x="8438053" y="3508031"/>
                    <a:pt x="8703880" y="3455281"/>
                    <a:pt x="8970840" y="3396397"/>
                  </a:cubicBezTo>
                  <a:cubicBezTo>
                    <a:pt x="9036423" y="3381770"/>
                    <a:pt x="9102102" y="3366766"/>
                    <a:pt x="9167780" y="3352234"/>
                  </a:cubicBezTo>
                  <a:cubicBezTo>
                    <a:pt x="10103507" y="3144158"/>
                    <a:pt x="11086510" y="3035261"/>
                    <a:pt x="12093860" y="3063004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1"/>
            <p:cNvSpPr/>
            <p:nvPr/>
          </p:nvSpPr>
          <p:spPr>
            <a:xfrm>
              <a:off x="92761" y="8049619"/>
              <a:ext cx="12090651" cy="3600743"/>
            </a:xfrm>
            <a:custGeom>
              <a:avLst/>
              <a:gdLst/>
              <a:ahLst/>
              <a:cxnLst/>
              <a:rect l="l" t="t" r="r" b="b"/>
              <a:pathLst>
                <a:path w="12090651" h="3600743" extrusionOk="0">
                  <a:moveTo>
                    <a:pt x="0" y="0"/>
                  </a:moveTo>
                  <a:cubicBezTo>
                    <a:pt x="72661" y="123996"/>
                    <a:pt x="193826" y="320842"/>
                    <a:pt x="342169" y="526464"/>
                  </a:cubicBezTo>
                  <a:cubicBezTo>
                    <a:pt x="456634" y="685092"/>
                    <a:pt x="588557" y="843249"/>
                    <a:pt x="714251" y="984608"/>
                  </a:cubicBezTo>
                  <a:cubicBezTo>
                    <a:pt x="821261" y="1104829"/>
                    <a:pt x="926479" y="1212217"/>
                    <a:pt x="1029620" y="1304412"/>
                  </a:cubicBezTo>
                  <a:cubicBezTo>
                    <a:pt x="1172772" y="1432371"/>
                    <a:pt x="1312622" y="1526642"/>
                    <a:pt x="1435863" y="1555990"/>
                  </a:cubicBezTo>
                  <a:cubicBezTo>
                    <a:pt x="1760574" y="1632520"/>
                    <a:pt x="2092929" y="1515507"/>
                    <a:pt x="2384801" y="1376979"/>
                  </a:cubicBezTo>
                  <a:cubicBezTo>
                    <a:pt x="2622790" y="1263457"/>
                    <a:pt x="2857382" y="1131535"/>
                    <a:pt x="3111508" y="1069442"/>
                  </a:cubicBezTo>
                  <a:cubicBezTo>
                    <a:pt x="3168788" y="1055476"/>
                    <a:pt x="3227105" y="1045002"/>
                    <a:pt x="3286839" y="1039245"/>
                  </a:cubicBezTo>
                  <a:cubicBezTo>
                    <a:pt x="3611267" y="1007633"/>
                    <a:pt x="3992125" y="1163525"/>
                    <a:pt x="4093096" y="1478139"/>
                  </a:cubicBezTo>
                  <a:cubicBezTo>
                    <a:pt x="4157076" y="1676400"/>
                    <a:pt x="4100456" y="1889855"/>
                    <a:pt x="4100551" y="2090947"/>
                  </a:cubicBezTo>
                  <a:cubicBezTo>
                    <a:pt x="4100456" y="2175310"/>
                    <a:pt x="4109987" y="2257690"/>
                    <a:pt x="4142355" y="2336014"/>
                  </a:cubicBezTo>
                  <a:cubicBezTo>
                    <a:pt x="4280411" y="2671577"/>
                    <a:pt x="4764223" y="2734613"/>
                    <a:pt x="5103749" y="2582119"/>
                  </a:cubicBezTo>
                  <a:cubicBezTo>
                    <a:pt x="5252940" y="2515119"/>
                    <a:pt x="5385712" y="2416413"/>
                    <a:pt x="5525185" y="2322048"/>
                  </a:cubicBezTo>
                  <a:cubicBezTo>
                    <a:pt x="5716180" y="2193050"/>
                    <a:pt x="5910478" y="2068488"/>
                    <a:pt x="6118742" y="1992524"/>
                  </a:cubicBezTo>
                  <a:cubicBezTo>
                    <a:pt x="6306812" y="1923920"/>
                    <a:pt x="6526306" y="1908256"/>
                    <a:pt x="6721359" y="1954967"/>
                  </a:cubicBezTo>
                  <a:cubicBezTo>
                    <a:pt x="6900653" y="1997903"/>
                    <a:pt x="7060036" y="2095099"/>
                    <a:pt x="7156289" y="2260050"/>
                  </a:cubicBezTo>
                  <a:cubicBezTo>
                    <a:pt x="7170727" y="2284774"/>
                    <a:pt x="7183183" y="2309969"/>
                    <a:pt x="7194130" y="2335731"/>
                  </a:cubicBezTo>
                  <a:cubicBezTo>
                    <a:pt x="7291515" y="2564001"/>
                    <a:pt x="7265942" y="2824543"/>
                    <a:pt x="7354079" y="3046302"/>
                  </a:cubicBezTo>
                  <a:cubicBezTo>
                    <a:pt x="7419662" y="3211818"/>
                    <a:pt x="7546489" y="3343175"/>
                    <a:pt x="7700211" y="3435275"/>
                  </a:cubicBezTo>
                  <a:cubicBezTo>
                    <a:pt x="7837041" y="3516618"/>
                    <a:pt x="7994159" y="3568142"/>
                    <a:pt x="8151277" y="3587864"/>
                  </a:cubicBezTo>
                  <a:cubicBezTo>
                    <a:pt x="8419275" y="3622496"/>
                    <a:pt x="8690575" y="3581448"/>
                    <a:pt x="8961969" y="3533793"/>
                  </a:cubicBezTo>
                  <a:cubicBezTo>
                    <a:pt x="9028591" y="3521997"/>
                    <a:pt x="9095307" y="3509730"/>
                    <a:pt x="9161929" y="3497840"/>
                  </a:cubicBezTo>
                  <a:cubicBezTo>
                    <a:pt x="10110773" y="3328831"/>
                    <a:pt x="11094059" y="3256170"/>
                    <a:pt x="12090651" y="3304768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1"/>
            <p:cNvSpPr/>
            <p:nvPr/>
          </p:nvSpPr>
          <p:spPr>
            <a:xfrm>
              <a:off x="95780" y="7932134"/>
              <a:ext cx="12087631" cy="3713953"/>
            </a:xfrm>
            <a:custGeom>
              <a:avLst/>
              <a:gdLst/>
              <a:ahLst/>
              <a:cxnLst/>
              <a:rect l="l" t="t" r="r" b="b"/>
              <a:pathLst>
                <a:path w="12087631" h="3713953" extrusionOk="0">
                  <a:moveTo>
                    <a:pt x="0" y="0"/>
                  </a:moveTo>
                  <a:cubicBezTo>
                    <a:pt x="71435" y="117579"/>
                    <a:pt x="188259" y="311689"/>
                    <a:pt x="329807" y="522312"/>
                  </a:cubicBezTo>
                  <a:cubicBezTo>
                    <a:pt x="437950" y="683111"/>
                    <a:pt x="560813" y="850703"/>
                    <a:pt x="683016" y="1004330"/>
                  </a:cubicBezTo>
                  <a:cubicBezTo>
                    <a:pt x="786535" y="1135215"/>
                    <a:pt x="890997" y="1255625"/>
                    <a:pt x="992629" y="1357162"/>
                  </a:cubicBezTo>
                  <a:cubicBezTo>
                    <a:pt x="1133799" y="1498050"/>
                    <a:pt x="1270535" y="1600153"/>
                    <a:pt x="1389058" y="1628274"/>
                  </a:cubicBezTo>
                  <a:cubicBezTo>
                    <a:pt x="1719242" y="1705936"/>
                    <a:pt x="2059052" y="1580525"/>
                    <a:pt x="2358001" y="1431900"/>
                  </a:cubicBezTo>
                  <a:cubicBezTo>
                    <a:pt x="2601841" y="1310357"/>
                    <a:pt x="2842661" y="1169281"/>
                    <a:pt x="3103864" y="1100772"/>
                  </a:cubicBezTo>
                  <a:cubicBezTo>
                    <a:pt x="3162748" y="1085296"/>
                    <a:pt x="3222670" y="1073594"/>
                    <a:pt x="3284008" y="1066611"/>
                  </a:cubicBezTo>
                  <a:cubicBezTo>
                    <a:pt x="3617117" y="1028676"/>
                    <a:pt x="4007601" y="1184568"/>
                    <a:pt x="4107628" y="1507014"/>
                  </a:cubicBezTo>
                  <a:cubicBezTo>
                    <a:pt x="4170759" y="1709900"/>
                    <a:pt x="4108666" y="1929582"/>
                    <a:pt x="4104986" y="2138224"/>
                  </a:cubicBezTo>
                  <a:cubicBezTo>
                    <a:pt x="4103382" y="2225795"/>
                    <a:pt x="4111780" y="2311385"/>
                    <a:pt x="4143959" y="2393199"/>
                  </a:cubicBezTo>
                  <a:cubicBezTo>
                    <a:pt x="4281261" y="2743106"/>
                    <a:pt x="4776301" y="2810955"/>
                    <a:pt x="5127057" y="2663084"/>
                  </a:cubicBezTo>
                  <a:cubicBezTo>
                    <a:pt x="5277759" y="2599576"/>
                    <a:pt x="5413833" y="2507570"/>
                    <a:pt x="5552079" y="2415186"/>
                  </a:cubicBezTo>
                  <a:cubicBezTo>
                    <a:pt x="5741753" y="2288359"/>
                    <a:pt x="5930672" y="2158607"/>
                    <a:pt x="6137426" y="2073961"/>
                  </a:cubicBezTo>
                  <a:cubicBezTo>
                    <a:pt x="6323515" y="1997714"/>
                    <a:pt x="6544990" y="1971575"/>
                    <a:pt x="6741837" y="2011303"/>
                  </a:cubicBezTo>
                  <a:cubicBezTo>
                    <a:pt x="6923207" y="2047445"/>
                    <a:pt x="7084099" y="2140300"/>
                    <a:pt x="7177993" y="2304118"/>
                  </a:cubicBezTo>
                  <a:cubicBezTo>
                    <a:pt x="7192053" y="2328653"/>
                    <a:pt x="7204038" y="2353754"/>
                    <a:pt x="7214418" y="2379327"/>
                  </a:cubicBezTo>
                  <a:cubicBezTo>
                    <a:pt x="7306519" y="2606748"/>
                    <a:pt x="7267546" y="2871820"/>
                    <a:pt x="7346435" y="3101505"/>
                  </a:cubicBezTo>
                  <a:cubicBezTo>
                    <a:pt x="7405225" y="3272967"/>
                    <a:pt x="7527334" y="3411590"/>
                    <a:pt x="7679073" y="3512278"/>
                  </a:cubicBezTo>
                  <a:cubicBezTo>
                    <a:pt x="7813827" y="3601358"/>
                    <a:pt x="7971417" y="3661186"/>
                    <a:pt x="8130045" y="3688835"/>
                  </a:cubicBezTo>
                  <a:cubicBezTo>
                    <a:pt x="8400684" y="3736584"/>
                    <a:pt x="8677364" y="3707991"/>
                    <a:pt x="8953193" y="3671472"/>
                  </a:cubicBezTo>
                  <a:cubicBezTo>
                    <a:pt x="9020947" y="3662413"/>
                    <a:pt x="9088608" y="3652882"/>
                    <a:pt x="9156173" y="3643823"/>
                  </a:cubicBezTo>
                  <a:cubicBezTo>
                    <a:pt x="10118228" y="3513882"/>
                    <a:pt x="11101703" y="3477363"/>
                    <a:pt x="12087632" y="3546815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1"/>
            <p:cNvSpPr/>
            <p:nvPr/>
          </p:nvSpPr>
          <p:spPr>
            <a:xfrm>
              <a:off x="98800" y="7814649"/>
              <a:ext cx="12084423" cy="3831239"/>
            </a:xfrm>
            <a:custGeom>
              <a:avLst/>
              <a:gdLst/>
              <a:ahLst/>
              <a:cxnLst/>
              <a:rect l="l" t="t" r="r" b="b"/>
              <a:pathLst>
                <a:path w="12084423" h="3831239" extrusionOk="0">
                  <a:moveTo>
                    <a:pt x="0" y="0"/>
                  </a:moveTo>
                  <a:cubicBezTo>
                    <a:pt x="230912" y="365383"/>
                    <a:pt x="921572" y="1601568"/>
                    <a:pt x="1342347" y="1700369"/>
                  </a:cubicBezTo>
                  <a:cubicBezTo>
                    <a:pt x="1677910" y="1779164"/>
                    <a:pt x="2025269" y="1645354"/>
                    <a:pt x="2331295" y="1486631"/>
                  </a:cubicBezTo>
                  <a:cubicBezTo>
                    <a:pt x="2637322" y="1327909"/>
                    <a:pt x="2939480" y="1138046"/>
                    <a:pt x="3281271" y="1093694"/>
                  </a:cubicBezTo>
                  <a:cubicBezTo>
                    <a:pt x="3623062" y="1049343"/>
                    <a:pt x="4023171" y="1205423"/>
                    <a:pt x="4122255" y="1535607"/>
                  </a:cubicBezTo>
                  <a:cubicBezTo>
                    <a:pt x="4210770" y="1830310"/>
                    <a:pt x="4037515" y="2161815"/>
                    <a:pt x="4145563" y="2449913"/>
                  </a:cubicBezTo>
                  <a:cubicBezTo>
                    <a:pt x="4282110" y="2814257"/>
                    <a:pt x="4788474" y="2886352"/>
                    <a:pt x="5150365" y="2743578"/>
                  </a:cubicBezTo>
                  <a:cubicBezTo>
                    <a:pt x="5512256" y="2600803"/>
                    <a:pt x="5801863" y="2316103"/>
                    <a:pt x="6156017" y="2154927"/>
                  </a:cubicBezTo>
                  <a:cubicBezTo>
                    <a:pt x="6510170" y="1993751"/>
                    <a:pt x="7008891" y="2008566"/>
                    <a:pt x="7199603" y="2347621"/>
                  </a:cubicBezTo>
                  <a:cubicBezTo>
                    <a:pt x="7334639" y="2587781"/>
                    <a:pt x="7261129" y="2891826"/>
                    <a:pt x="7338603" y="3156143"/>
                  </a:cubicBezTo>
                  <a:cubicBezTo>
                    <a:pt x="7436648" y="3490857"/>
                    <a:pt x="7768248" y="3713559"/>
                    <a:pt x="8108624" y="3789240"/>
                  </a:cubicBezTo>
                  <a:cubicBezTo>
                    <a:pt x="8448999" y="3864921"/>
                    <a:pt x="8802964" y="3821513"/>
                    <a:pt x="9150228" y="3789146"/>
                  </a:cubicBezTo>
                  <a:cubicBezTo>
                    <a:pt x="10125494" y="3698272"/>
                    <a:pt x="11109158" y="3697989"/>
                    <a:pt x="12084423" y="3788296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4" r:id="rId4"/>
    <p:sldLayoutId id="2147483656" r:id="rId5"/>
    <p:sldLayoutId id="2147483657" r:id="rId6"/>
    <p:sldLayoutId id="2147483665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tutorial/introduction.html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github.com/derech1e/python-beginner-course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22"/>
          <p:cNvSpPr txBox="1">
            <a:spLocks noGrp="1"/>
          </p:cNvSpPr>
          <p:nvPr>
            <p:ph type="title"/>
          </p:nvPr>
        </p:nvSpPr>
        <p:spPr>
          <a:xfrm>
            <a:off x="2523475" y="1607299"/>
            <a:ext cx="6796800" cy="290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/>
              <a:t>PROGRAMMIERUNG BEGINNER KURS </a:t>
            </a:r>
            <a:r>
              <a:rPr lang="en" dirty="0">
                <a:solidFill>
                  <a:schemeClr val="accent1"/>
                </a:solidFill>
              </a:rPr>
              <a:t>PYTHON</a:t>
            </a:r>
            <a:endParaRPr sz="5000" dirty="0"/>
          </a:p>
        </p:txBody>
      </p:sp>
      <p:sp>
        <p:nvSpPr>
          <p:cNvPr id="381" name="Google Shape;381;p22"/>
          <p:cNvSpPr txBox="1">
            <a:spLocks noGrp="1"/>
          </p:cNvSpPr>
          <p:nvPr>
            <p:ph type="subTitle" idx="1"/>
          </p:nvPr>
        </p:nvSpPr>
        <p:spPr>
          <a:xfrm>
            <a:off x="5733525" y="4974200"/>
            <a:ext cx="4935600" cy="798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&lt;p&gt;</a:t>
            </a:r>
            <a:r>
              <a:rPr lang="en" dirty="0"/>
              <a:t> Jannik Heinrich &amp; </a:t>
            </a:r>
            <a:br>
              <a:rPr lang="en" dirty="0"/>
            </a:br>
            <a:r>
              <a:rPr lang="en" dirty="0"/>
              <a:t>Thomas Nürk </a:t>
            </a:r>
            <a:r>
              <a:rPr lang="en" dirty="0">
                <a:solidFill>
                  <a:schemeClr val="accent1"/>
                </a:solidFill>
              </a:rPr>
              <a:t>&lt;/p&gt;</a:t>
            </a:r>
            <a:endParaRPr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30"/>
          <p:cNvSpPr txBox="1">
            <a:spLocks noGrp="1"/>
          </p:cNvSpPr>
          <p:nvPr>
            <p:ph type="title"/>
          </p:nvPr>
        </p:nvSpPr>
        <p:spPr>
          <a:xfrm>
            <a:off x="1251575" y="919825"/>
            <a:ext cx="10158600" cy="4720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OVERVIEW </a:t>
            </a:r>
            <a:br>
              <a:rPr lang="en" dirty="0"/>
            </a:br>
            <a:r>
              <a:rPr lang="en" sz="12000" dirty="0">
                <a:solidFill>
                  <a:schemeClr val="accent1"/>
                </a:solidFill>
              </a:rPr>
              <a:t>IDE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245618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29"/>
          <p:cNvSpPr txBox="1">
            <a:spLocks noGrp="1"/>
          </p:cNvSpPr>
          <p:nvPr>
            <p:ph type="title"/>
          </p:nvPr>
        </p:nvSpPr>
        <p:spPr>
          <a:xfrm>
            <a:off x="684150" y="358863"/>
            <a:ext cx="97551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CHALL</a:t>
            </a:r>
            <a:r>
              <a:rPr lang="de-DE" dirty="0"/>
              <a:t>E</a:t>
            </a:r>
            <a:r>
              <a:rPr lang="en" dirty="0"/>
              <a:t>NGE </a:t>
            </a:r>
            <a:r>
              <a:rPr lang="en" sz="6000" dirty="0">
                <a:solidFill>
                  <a:schemeClr val="accent2"/>
                </a:solidFill>
              </a:rPr>
              <a:t>PYTHON</a:t>
            </a:r>
            <a:endParaRPr sz="6000" dirty="0">
              <a:solidFill>
                <a:schemeClr val="accent2"/>
              </a:solidFill>
            </a:endParaRPr>
          </a:p>
        </p:txBody>
      </p:sp>
      <p:sp>
        <p:nvSpPr>
          <p:cNvPr id="441" name="Google Shape;441;p29"/>
          <p:cNvSpPr txBox="1">
            <a:spLocks noGrp="1"/>
          </p:cNvSpPr>
          <p:nvPr>
            <p:ph type="subTitle" idx="1"/>
          </p:nvPr>
        </p:nvSpPr>
        <p:spPr>
          <a:xfrm>
            <a:off x="1217558" y="1800269"/>
            <a:ext cx="97551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 dirty="0">
                <a:solidFill>
                  <a:schemeClr val="accent3"/>
                </a:solidFill>
              </a:rPr>
              <a:t>Hello World!</a:t>
            </a:r>
            <a:endParaRPr dirty="0"/>
          </a:p>
        </p:txBody>
      </p:sp>
      <p:sp>
        <p:nvSpPr>
          <p:cNvPr id="446" name="Google Shape;446;p29"/>
          <p:cNvSpPr txBox="1">
            <a:spLocks noGrp="1"/>
          </p:cNvSpPr>
          <p:nvPr>
            <p:ph type="body" idx="4"/>
          </p:nvPr>
        </p:nvSpPr>
        <p:spPr>
          <a:xfrm>
            <a:off x="1217550" y="2238218"/>
            <a:ext cx="9755100" cy="92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-US" dirty="0"/>
              <a:t>Dein </a:t>
            </a:r>
            <a:r>
              <a:rPr lang="en-US" dirty="0" err="1"/>
              <a:t>erster</a:t>
            </a:r>
            <a:r>
              <a:rPr lang="en-US" dirty="0"/>
              <a:t> python code.</a:t>
            </a:r>
            <a:br>
              <a:rPr lang="en-US" dirty="0"/>
            </a:br>
            <a:r>
              <a:rPr lang="en-US" dirty="0" err="1"/>
              <a:t>Schreibe</a:t>
            </a:r>
            <a:r>
              <a:rPr lang="en-US" dirty="0"/>
              <a:t> python code der die </a:t>
            </a:r>
            <a:r>
              <a:rPr lang="en-US" dirty="0" err="1"/>
              <a:t>Zeile</a:t>
            </a:r>
            <a:r>
              <a:rPr lang="en-US" dirty="0"/>
              <a:t> “Hello World!” </a:t>
            </a:r>
            <a:r>
              <a:rPr lang="en-US" dirty="0" err="1"/>
              <a:t>ausgiebt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29"/>
          <p:cNvSpPr txBox="1">
            <a:spLocks noGrp="1"/>
          </p:cNvSpPr>
          <p:nvPr>
            <p:ph type="title"/>
          </p:nvPr>
        </p:nvSpPr>
        <p:spPr>
          <a:xfrm>
            <a:off x="684150" y="358863"/>
            <a:ext cx="97551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CHALL</a:t>
            </a:r>
            <a:r>
              <a:rPr lang="de-DE" dirty="0"/>
              <a:t>E</a:t>
            </a:r>
            <a:r>
              <a:rPr lang="en" dirty="0"/>
              <a:t>NGE </a:t>
            </a:r>
            <a:r>
              <a:rPr lang="en" sz="6000" dirty="0">
                <a:solidFill>
                  <a:schemeClr val="accent2"/>
                </a:solidFill>
              </a:rPr>
              <a:t>PYTHON</a:t>
            </a:r>
            <a:endParaRPr sz="6000" dirty="0">
              <a:solidFill>
                <a:schemeClr val="accent2"/>
              </a:solidFill>
            </a:endParaRPr>
          </a:p>
        </p:txBody>
      </p:sp>
      <p:sp>
        <p:nvSpPr>
          <p:cNvPr id="441" name="Google Shape;441;p29"/>
          <p:cNvSpPr txBox="1">
            <a:spLocks noGrp="1"/>
          </p:cNvSpPr>
          <p:nvPr>
            <p:ph type="subTitle" idx="1"/>
          </p:nvPr>
        </p:nvSpPr>
        <p:spPr>
          <a:xfrm>
            <a:off x="1217558" y="1800269"/>
            <a:ext cx="97551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 dirty="0">
                <a:solidFill>
                  <a:schemeClr val="accent3"/>
                </a:solidFill>
              </a:rPr>
              <a:t>Einfache Kalkulation</a:t>
            </a:r>
            <a:endParaRPr dirty="0"/>
          </a:p>
        </p:txBody>
      </p:sp>
      <p:sp>
        <p:nvSpPr>
          <p:cNvPr id="446" name="Google Shape;446;p29"/>
          <p:cNvSpPr txBox="1">
            <a:spLocks noGrp="1"/>
          </p:cNvSpPr>
          <p:nvPr>
            <p:ph type="body" idx="4"/>
          </p:nvPr>
        </p:nvSpPr>
        <p:spPr>
          <a:xfrm>
            <a:off x="1217550" y="2238218"/>
            <a:ext cx="9755100" cy="92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-US" dirty="0" err="1"/>
              <a:t>Ziel</a:t>
            </a:r>
            <a:r>
              <a:rPr lang="en-US" dirty="0"/>
              <a:t> </a:t>
            </a:r>
            <a:r>
              <a:rPr lang="en-US" dirty="0" err="1"/>
              <a:t>ist</a:t>
            </a:r>
            <a:r>
              <a:rPr lang="en-US" dirty="0"/>
              <a:t> </a:t>
            </a:r>
            <a:r>
              <a:rPr lang="en-US" dirty="0" err="1"/>
              <a:t>ein</a:t>
            </a:r>
            <a:r>
              <a:rPr lang="en-US" dirty="0"/>
              <a:t> </a:t>
            </a:r>
            <a:r>
              <a:rPr lang="en-US" dirty="0" err="1"/>
              <a:t>Taschenrechner</a:t>
            </a:r>
            <a:r>
              <a:rPr lang="en-US" dirty="0"/>
              <a:t>, </a:t>
            </a:r>
            <a:r>
              <a:rPr lang="en-US" dirty="0" err="1"/>
              <a:t>welcher</a:t>
            </a:r>
            <a:r>
              <a:rPr lang="en-US" dirty="0"/>
              <a:t> </a:t>
            </a:r>
            <a:r>
              <a:rPr lang="en-US" dirty="0" err="1"/>
              <a:t>zwei</a:t>
            </a:r>
            <a:r>
              <a:rPr lang="en-US" dirty="0"/>
              <a:t> </a:t>
            </a:r>
            <a:r>
              <a:rPr lang="en-US" dirty="0" err="1"/>
              <a:t>ganze</a:t>
            </a:r>
            <a:r>
              <a:rPr lang="en-US" dirty="0"/>
              <a:t> </a:t>
            </a:r>
            <a:r>
              <a:rPr lang="en-US" dirty="0" err="1"/>
              <a:t>Zahlen</a:t>
            </a:r>
            <a:r>
              <a:rPr lang="en-US" dirty="0"/>
              <a:t> </a:t>
            </a:r>
            <a:r>
              <a:rPr lang="en-US" dirty="0" err="1"/>
              <a:t>addieren</a:t>
            </a:r>
            <a:r>
              <a:rPr lang="en-US" dirty="0"/>
              <a:t> </a:t>
            </a:r>
            <a:r>
              <a:rPr lang="en-US" dirty="0" err="1"/>
              <a:t>kann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 err="1"/>
              <a:t>Schreibe</a:t>
            </a:r>
            <a:r>
              <a:rPr lang="en-US" dirty="0"/>
              <a:t> code </a:t>
            </a:r>
            <a:r>
              <a:rPr lang="en-US" dirty="0" err="1"/>
              <a:t>welcher</a:t>
            </a:r>
            <a:r>
              <a:rPr lang="en-US" dirty="0"/>
              <a:t> </a:t>
            </a:r>
            <a:r>
              <a:rPr lang="en-US" dirty="0" err="1"/>
              <a:t>zwei</a:t>
            </a:r>
            <a:r>
              <a:rPr lang="en-US" dirty="0"/>
              <a:t> </a:t>
            </a:r>
            <a:r>
              <a:rPr lang="en-US" dirty="0" err="1"/>
              <a:t>Zahlen</a:t>
            </a:r>
            <a:r>
              <a:rPr lang="en-US" dirty="0"/>
              <a:t> </a:t>
            </a:r>
            <a:r>
              <a:rPr lang="en-US" dirty="0" err="1"/>
              <a:t>abfragt</a:t>
            </a:r>
            <a:r>
              <a:rPr lang="en-US" dirty="0"/>
              <a:t> und das </a:t>
            </a:r>
            <a:r>
              <a:rPr lang="en-US" dirty="0" err="1"/>
              <a:t>Ergebnis</a:t>
            </a:r>
            <a:r>
              <a:rPr lang="en-US" dirty="0"/>
              <a:t> </a:t>
            </a:r>
            <a:r>
              <a:rPr lang="en-US" dirty="0" err="1"/>
              <a:t>ausgiebt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558806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30"/>
          <p:cNvSpPr txBox="1">
            <a:spLocks noGrp="1"/>
          </p:cNvSpPr>
          <p:nvPr>
            <p:ph type="title"/>
          </p:nvPr>
        </p:nvSpPr>
        <p:spPr>
          <a:xfrm>
            <a:off x="1251575" y="919825"/>
            <a:ext cx="10158600" cy="4720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VERY </a:t>
            </a:r>
            <a:r>
              <a:rPr lang="en" sz="12000" dirty="0">
                <a:solidFill>
                  <a:schemeClr val="accent1"/>
                </a:solidFill>
              </a:rPr>
              <a:t>INTERESTING</a:t>
            </a:r>
            <a:r>
              <a:rPr lang="en" dirty="0"/>
              <a:t> QUIZ</a:t>
            </a:r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Google Shape;866;p44"/>
          <p:cNvSpPr/>
          <p:nvPr/>
        </p:nvSpPr>
        <p:spPr>
          <a:xfrm>
            <a:off x="820850" y="1462175"/>
            <a:ext cx="9234900" cy="37350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7" name="Google Shape;867;p44"/>
          <p:cNvSpPr/>
          <p:nvPr/>
        </p:nvSpPr>
        <p:spPr>
          <a:xfrm>
            <a:off x="820850" y="1462175"/>
            <a:ext cx="9234900" cy="3735000"/>
          </a:xfrm>
          <a:prstGeom prst="roundRect">
            <a:avLst>
              <a:gd name="adj" fmla="val 3539"/>
            </a:avLst>
          </a:prstGeom>
          <a:solidFill>
            <a:srgbClr val="000000">
              <a:alpha val="131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8" name="Google Shape;868;p44"/>
          <p:cNvSpPr txBox="1">
            <a:spLocks noGrp="1"/>
          </p:cNvSpPr>
          <p:nvPr>
            <p:ph type="title"/>
          </p:nvPr>
        </p:nvSpPr>
        <p:spPr>
          <a:xfrm>
            <a:off x="1123750" y="1964975"/>
            <a:ext cx="86082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100" dirty="0"/>
              <a:t>LINKS</a:t>
            </a:r>
            <a:endParaRPr sz="5100" dirty="0"/>
          </a:p>
        </p:txBody>
      </p:sp>
      <p:sp>
        <p:nvSpPr>
          <p:cNvPr id="869" name="Google Shape;869;p44"/>
          <p:cNvSpPr txBox="1">
            <a:spLocks noGrp="1"/>
          </p:cNvSpPr>
          <p:nvPr>
            <p:ph type="body" idx="1"/>
          </p:nvPr>
        </p:nvSpPr>
        <p:spPr>
          <a:xfrm>
            <a:off x="1123894" y="2965625"/>
            <a:ext cx="8608200" cy="2066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14300" indent="0">
              <a:buNone/>
            </a:pPr>
            <a:r>
              <a:rPr lang="de-DE" sz="2000" dirty="0">
                <a:hlinkClick r:id="rId3"/>
              </a:rPr>
              <a:t>https://docs.python.org/3/tutorial/introduction.html</a:t>
            </a:r>
            <a:endParaRPr lang="de-DE" sz="2000" dirty="0"/>
          </a:p>
          <a:p>
            <a:pPr marL="114300" indent="0">
              <a:buNone/>
            </a:pPr>
            <a:r>
              <a:rPr lang="de-DE" sz="2000" dirty="0">
                <a:hlinkClick r:id="rId4"/>
              </a:rPr>
              <a:t>https://github.com/derech1e/python-beginner-course</a:t>
            </a:r>
            <a:endParaRPr lang="de-DE" sz="2000" dirty="0"/>
          </a:p>
          <a:p>
            <a:pPr marL="114300" indent="0">
              <a:buNone/>
            </a:pPr>
            <a:endParaRPr lang="de-DE" sz="2000" dirty="0"/>
          </a:p>
        </p:txBody>
      </p:sp>
      <p:grpSp>
        <p:nvGrpSpPr>
          <p:cNvPr id="870" name="Google Shape;870;p44"/>
          <p:cNvGrpSpPr/>
          <p:nvPr/>
        </p:nvGrpSpPr>
        <p:grpSpPr>
          <a:xfrm>
            <a:off x="963121" y="1592209"/>
            <a:ext cx="635280" cy="147600"/>
            <a:chOff x="2147366" y="4139382"/>
            <a:chExt cx="635280" cy="147600"/>
          </a:xfrm>
        </p:grpSpPr>
        <p:sp>
          <p:nvSpPr>
            <p:cNvPr id="871" name="Google Shape;871;p44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2" name="Google Shape;872;p44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3" name="Google Shape;873;p44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26"/>
          <p:cNvSpPr txBox="1">
            <a:spLocks noGrp="1"/>
          </p:cNvSpPr>
          <p:nvPr>
            <p:ph type="title"/>
          </p:nvPr>
        </p:nvSpPr>
        <p:spPr>
          <a:xfrm>
            <a:off x="1201000" y="1255500"/>
            <a:ext cx="77940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GIBT ES </a:t>
            </a:r>
            <a:r>
              <a:rPr lang="en" sz="6000" dirty="0">
                <a:solidFill>
                  <a:schemeClr val="accent3"/>
                </a:solidFill>
              </a:rPr>
              <a:t>Fragen?</a:t>
            </a:r>
            <a:endParaRPr sz="6000" dirty="0">
              <a:solidFill>
                <a:schemeClr val="accent3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820312-52F8-7310-0CA9-DBB1CFD70683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" dirty="0"/>
              <a:t>Jannik - </a:t>
            </a:r>
            <a:r>
              <a:rPr lang="de-DE" dirty="0">
                <a:solidFill>
                  <a:schemeClr val="accent3"/>
                </a:solidFill>
              </a:rPr>
              <a:t>jannik.heinrich@mailbox.tu-dresden.de</a:t>
            </a:r>
            <a:br>
              <a:rPr lang="en" dirty="0"/>
            </a:br>
            <a:r>
              <a:rPr lang="en" dirty="0"/>
              <a:t>Thomas - </a:t>
            </a:r>
            <a:r>
              <a:rPr lang="en" dirty="0">
                <a:solidFill>
                  <a:schemeClr val="accent3"/>
                </a:solidFill>
              </a:rPr>
              <a:t>thomas.nuerk@mailbox.tu-dresden.de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52668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24"/>
          <p:cNvSpPr txBox="1">
            <a:spLocks noGrp="1"/>
          </p:cNvSpPr>
          <p:nvPr>
            <p:ph type="title" idx="5"/>
          </p:nvPr>
        </p:nvSpPr>
        <p:spPr>
          <a:xfrm>
            <a:off x="9503275" y="4180200"/>
            <a:ext cx="21669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06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394" name="Google Shape;394;p24"/>
          <p:cNvSpPr txBox="1">
            <a:spLocks noGrp="1"/>
          </p:cNvSpPr>
          <p:nvPr>
            <p:ph type="title"/>
          </p:nvPr>
        </p:nvSpPr>
        <p:spPr>
          <a:xfrm>
            <a:off x="490775" y="523275"/>
            <a:ext cx="112104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HEUTIGE </a:t>
            </a:r>
            <a:r>
              <a:rPr lang="en" sz="6000" dirty="0">
                <a:solidFill>
                  <a:schemeClr val="accent2"/>
                </a:solidFill>
              </a:rPr>
              <a:t>AGENDA.</a:t>
            </a:r>
            <a:endParaRPr sz="6000" dirty="0">
              <a:solidFill>
                <a:schemeClr val="accent2"/>
              </a:solidFill>
            </a:endParaRPr>
          </a:p>
        </p:txBody>
      </p:sp>
      <p:sp>
        <p:nvSpPr>
          <p:cNvPr id="395" name="Google Shape;395;p24"/>
          <p:cNvSpPr txBox="1">
            <a:spLocks noGrp="1"/>
          </p:cNvSpPr>
          <p:nvPr>
            <p:ph type="body" idx="1"/>
          </p:nvPr>
        </p:nvSpPr>
        <p:spPr>
          <a:xfrm>
            <a:off x="575950" y="2437574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 dirty="0"/>
              <a:t>Warum </a:t>
            </a:r>
            <a:r>
              <a:rPr lang="en" dirty="0">
                <a:solidFill>
                  <a:schemeClr val="accent1"/>
                </a:solidFill>
              </a:rPr>
              <a:t>python?</a:t>
            </a:r>
            <a:endParaRPr dirty="0"/>
          </a:p>
        </p:txBody>
      </p:sp>
      <p:sp>
        <p:nvSpPr>
          <p:cNvPr id="396" name="Google Shape;396;p24"/>
          <p:cNvSpPr txBox="1">
            <a:spLocks noGrp="1"/>
          </p:cNvSpPr>
          <p:nvPr>
            <p:ph type="body" idx="2"/>
          </p:nvPr>
        </p:nvSpPr>
        <p:spPr>
          <a:xfrm>
            <a:off x="4418613" y="2437574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>
              <a:spcAft>
                <a:spcPts val="2100"/>
              </a:spcAft>
              <a:buNone/>
            </a:pPr>
            <a:r>
              <a:rPr lang="en-US" dirty="0"/>
              <a:t>Basics</a:t>
            </a:r>
            <a:br>
              <a:rPr lang="en-US" dirty="0"/>
            </a:br>
            <a:r>
              <a:rPr lang="en" dirty="0">
                <a:solidFill>
                  <a:schemeClr val="accent1"/>
                </a:solidFill>
              </a:rPr>
              <a:t>Variablen/ Datentypen</a:t>
            </a:r>
            <a:endParaRPr lang="en-US" dirty="0"/>
          </a:p>
        </p:txBody>
      </p:sp>
      <p:sp>
        <p:nvSpPr>
          <p:cNvPr id="397" name="Google Shape;397;p24"/>
          <p:cNvSpPr txBox="1">
            <a:spLocks noGrp="1"/>
          </p:cNvSpPr>
          <p:nvPr>
            <p:ph type="body" idx="3"/>
          </p:nvPr>
        </p:nvSpPr>
        <p:spPr>
          <a:xfrm>
            <a:off x="575949" y="4783425"/>
            <a:ext cx="3398025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>
              <a:spcAft>
                <a:spcPts val="2100"/>
              </a:spcAft>
              <a:buNone/>
            </a:pPr>
            <a:r>
              <a:rPr lang="en-US" dirty="0">
                <a:solidFill>
                  <a:schemeClr val="accent3"/>
                </a:solidFill>
              </a:rPr>
              <a:t>IDE</a:t>
            </a:r>
            <a:r>
              <a:rPr lang="en-US" dirty="0"/>
              <a:t> </a:t>
            </a:r>
            <a:r>
              <a:rPr lang="en-US" dirty="0" err="1"/>
              <a:t>erklärt</a:t>
            </a:r>
            <a:endParaRPr lang="en-US" dirty="0"/>
          </a:p>
        </p:txBody>
      </p:sp>
      <p:sp>
        <p:nvSpPr>
          <p:cNvPr id="398" name="Google Shape;398;p24"/>
          <p:cNvSpPr txBox="1">
            <a:spLocks noGrp="1"/>
          </p:cNvSpPr>
          <p:nvPr>
            <p:ph type="body" idx="4"/>
          </p:nvPr>
        </p:nvSpPr>
        <p:spPr>
          <a:xfrm>
            <a:off x="4418613" y="4783425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-US" dirty="0" err="1">
                <a:solidFill>
                  <a:schemeClr val="accent2"/>
                </a:solidFill>
              </a:rPr>
              <a:t>Schreibe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/>
              <a:t>und </a:t>
            </a:r>
            <a:r>
              <a:rPr lang="en-US" dirty="0" err="1">
                <a:solidFill>
                  <a:schemeClr val="accent2"/>
                </a:solidFill>
              </a:rPr>
              <a:t>führe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err="1"/>
              <a:t>deinen</a:t>
            </a:r>
            <a:r>
              <a:rPr lang="en-US" dirty="0"/>
              <a:t> </a:t>
            </a:r>
            <a:r>
              <a:rPr lang="en-US" dirty="0" err="1"/>
              <a:t>ersten</a:t>
            </a:r>
            <a:r>
              <a:rPr lang="en-US" dirty="0"/>
              <a:t> code </a:t>
            </a:r>
            <a:r>
              <a:rPr lang="en-US" dirty="0" err="1">
                <a:solidFill>
                  <a:schemeClr val="accent2"/>
                </a:solidFill>
              </a:rPr>
              <a:t>aus</a:t>
            </a:r>
            <a:r>
              <a:rPr lang="en-US" dirty="0" err="1"/>
              <a:t>.</a:t>
            </a:r>
            <a:endParaRPr lang="en-US" dirty="0"/>
          </a:p>
        </p:txBody>
      </p:sp>
      <p:sp>
        <p:nvSpPr>
          <p:cNvPr id="399" name="Google Shape;399;p24"/>
          <p:cNvSpPr txBox="1">
            <a:spLocks noGrp="1"/>
          </p:cNvSpPr>
          <p:nvPr>
            <p:ph type="title" idx="5"/>
          </p:nvPr>
        </p:nvSpPr>
        <p:spPr>
          <a:xfrm>
            <a:off x="1807075" y="1818000"/>
            <a:ext cx="21669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01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400" name="Google Shape;400;p24"/>
          <p:cNvSpPr txBox="1">
            <a:spLocks noGrp="1"/>
          </p:cNvSpPr>
          <p:nvPr>
            <p:ph type="body" idx="9"/>
          </p:nvPr>
        </p:nvSpPr>
        <p:spPr>
          <a:xfrm>
            <a:off x="8299375" y="2437574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>
              <a:spcAft>
                <a:spcPts val="2100"/>
              </a:spcAft>
              <a:buNone/>
            </a:pPr>
            <a:r>
              <a:rPr lang="en" dirty="0"/>
              <a:t>Installation</a:t>
            </a:r>
            <a:br>
              <a:rPr lang="en" dirty="0"/>
            </a:br>
            <a:r>
              <a:rPr lang="en" dirty="0">
                <a:solidFill>
                  <a:schemeClr val="accent1"/>
                </a:solidFill>
              </a:rPr>
              <a:t>Python/ IDE</a:t>
            </a:r>
          </a:p>
        </p:txBody>
      </p:sp>
      <p:sp>
        <p:nvSpPr>
          <p:cNvPr id="401" name="Google Shape;401;p24"/>
          <p:cNvSpPr txBox="1">
            <a:spLocks noGrp="1"/>
          </p:cNvSpPr>
          <p:nvPr>
            <p:ph type="body" idx="13"/>
          </p:nvPr>
        </p:nvSpPr>
        <p:spPr>
          <a:xfrm>
            <a:off x="8299375" y="4783425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-US" dirty="0"/>
              <a:t>Some useful </a:t>
            </a:r>
            <a:r>
              <a:rPr lang="en-US" dirty="0">
                <a:solidFill>
                  <a:schemeClr val="accent2"/>
                </a:solidFill>
              </a:rPr>
              <a:t>links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402" name="Google Shape;402;p24"/>
          <p:cNvSpPr txBox="1">
            <a:spLocks noGrp="1"/>
          </p:cNvSpPr>
          <p:nvPr>
            <p:ph type="title" idx="5"/>
          </p:nvPr>
        </p:nvSpPr>
        <p:spPr>
          <a:xfrm>
            <a:off x="5693275" y="1818000"/>
            <a:ext cx="21669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03" name="Google Shape;403;p24"/>
          <p:cNvSpPr txBox="1">
            <a:spLocks noGrp="1"/>
          </p:cNvSpPr>
          <p:nvPr>
            <p:ph type="title" idx="5"/>
          </p:nvPr>
        </p:nvSpPr>
        <p:spPr>
          <a:xfrm>
            <a:off x="9503275" y="1818000"/>
            <a:ext cx="21669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03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404" name="Google Shape;404;p24"/>
          <p:cNvSpPr txBox="1">
            <a:spLocks noGrp="1"/>
          </p:cNvSpPr>
          <p:nvPr>
            <p:ph type="title" idx="5"/>
          </p:nvPr>
        </p:nvSpPr>
        <p:spPr>
          <a:xfrm>
            <a:off x="1807075" y="4180200"/>
            <a:ext cx="21669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04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405" name="Google Shape;405;p24"/>
          <p:cNvSpPr txBox="1">
            <a:spLocks noGrp="1"/>
          </p:cNvSpPr>
          <p:nvPr>
            <p:ph type="title" idx="5"/>
          </p:nvPr>
        </p:nvSpPr>
        <p:spPr>
          <a:xfrm>
            <a:off x="5693275" y="4180200"/>
            <a:ext cx="21669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E57C0F3-FC62-15CE-EA0E-9694146D7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WARUM </a:t>
            </a:r>
            <a:r>
              <a:rPr lang="en" sz="6000" dirty="0">
                <a:solidFill>
                  <a:schemeClr val="accent1"/>
                </a:solidFill>
              </a:rPr>
              <a:t>P</a:t>
            </a:r>
            <a:r>
              <a:rPr lang="en" sz="6000" dirty="0">
                <a:solidFill>
                  <a:srgbClr val="AF81A6"/>
                </a:solidFill>
              </a:rPr>
              <a:t>YTHO</a:t>
            </a:r>
            <a:r>
              <a:rPr lang="en" sz="6000" dirty="0">
                <a:solidFill>
                  <a:schemeClr val="accent1"/>
                </a:solidFill>
              </a:rPr>
              <a:t>N?</a:t>
            </a:r>
            <a:endParaRPr lang="de-DE" dirty="0"/>
          </a:p>
        </p:txBody>
      </p:sp>
      <p:pic>
        <p:nvPicPr>
          <p:cNvPr id="4" name="Grafik 3" descr="Ein Bild, das Säugetier, Reptil, Schlange, Schuppenkriechtiere enthält.">
            <a:extLst>
              <a:ext uri="{FF2B5EF4-FFF2-40B4-BE49-F238E27FC236}">
                <a16:creationId xmlns:a16="http://schemas.microsoft.com/office/drawing/2014/main" id="{D04F267D-E53C-9E05-68F0-D1FB57C80A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6022" y="1800269"/>
            <a:ext cx="3798155" cy="3767376"/>
          </a:xfrm>
          <a:prstGeom prst="rect">
            <a:avLst/>
          </a:prstGeom>
        </p:spPr>
      </p:pic>
      <p:sp>
        <p:nvSpPr>
          <p:cNvPr id="11" name="Untertitel 10">
            <a:extLst>
              <a:ext uri="{FF2B5EF4-FFF2-40B4-BE49-F238E27FC236}">
                <a16:creationId xmlns:a16="http://schemas.microsoft.com/office/drawing/2014/main" id="{40A269E2-E698-7092-5C6E-B062277639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DC18C84E-A0B3-6E2F-DCE1-720199FFE216}"/>
              </a:ext>
            </a:extLst>
          </p:cNvPr>
          <p:cNvSpPr>
            <a:spLocks noGrp="1"/>
          </p:cNvSpPr>
          <p:nvPr>
            <p:ph type="body" idx="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5" name="Untertitel 14">
            <a:extLst>
              <a:ext uri="{FF2B5EF4-FFF2-40B4-BE49-F238E27FC236}">
                <a16:creationId xmlns:a16="http://schemas.microsoft.com/office/drawing/2014/main" id="{E5CD30A8-3467-F312-2B6E-06644143899C}"/>
              </a:ext>
            </a:extLst>
          </p:cNvPr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7" name="Textplatzhalter 16">
            <a:extLst>
              <a:ext uri="{FF2B5EF4-FFF2-40B4-BE49-F238E27FC236}">
                <a16:creationId xmlns:a16="http://schemas.microsoft.com/office/drawing/2014/main" id="{B3A9C9C0-5366-1C75-F98F-4839647A3DC0}"/>
              </a:ext>
            </a:extLst>
          </p:cNvPr>
          <p:cNvSpPr>
            <a:spLocks noGrp="1"/>
          </p:cNvSpPr>
          <p:nvPr>
            <p:ph type="body" idx="5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0096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172F4728-1439-08F2-94A6-FB58B209B3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Vielzahl an Anwendung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D35580-164A-DCC1-34E8-ACFDA90A6C8F}"/>
              </a:ext>
            </a:extLst>
          </p:cNvPr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r>
              <a:rPr lang="de-DE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Beginner freundlich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E57C0F3-FC62-15CE-EA0E-9694146D7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WARUM </a:t>
            </a:r>
            <a:r>
              <a:rPr lang="en" sz="6000" dirty="0">
                <a:solidFill>
                  <a:schemeClr val="accent1"/>
                </a:solidFill>
              </a:rPr>
              <a:t>P</a:t>
            </a:r>
            <a:r>
              <a:rPr lang="en" sz="6000" dirty="0">
                <a:solidFill>
                  <a:srgbClr val="AF81A6"/>
                </a:solidFill>
              </a:rPr>
              <a:t>YTHO</a:t>
            </a:r>
            <a:r>
              <a:rPr lang="en" sz="6000" dirty="0">
                <a:solidFill>
                  <a:schemeClr val="accent1"/>
                </a:solidFill>
              </a:rPr>
              <a:t>N?</a:t>
            </a:r>
            <a:endParaRPr lang="de-D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AB60CCB-076F-1878-D203-C5D2E357592E}"/>
              </a:ext>
            </a:extLst>
          </p:cNvPr>
          <p:cNvSpPr>
            <a:spLocks noGrp="1"/>
          </p:cNvSpPr>
          <p:nvPr>
            <p:ph type="body" idx="4"/>
          </p:nvPr>
        </p:nvSpPr>
        <p:spPr/>
        <p:txBody>
          <a:bodyPr/>
          <a:lstStyle/>
          <a:p>
            <a:r>
              <a:rPr lang="de-DE" dirty="0"/>
              <a:t>web </a:t>
            </a:r>
            <a:r>
              <a:rPr lang="de-DE" dirty="0" err="1"/>
              <a:t>development</a:t>
            </a:r>
            <a:endParaRPr lang="de-DE" dirty="0"/>
          </a:p>
          <a:p>
            <a:r>
              <a:rPr lang="de-DE" dirty="0" err="1"/>
              <a:t>data</a:t>
            </a:r>
            <a:r>
              <a:rPr lang="de-DE" dirty="0"/>
              <a:t> Science</a:t>
            </a:r>
          </a:p>
          <a:p>
            <a:r>
              <a:rPr lang="de-DE" dirty="0" err="1"/>
              <a:t>machine</a:t>
            </a:r>
            <a:r>
              <a:rPr lang="de-DE" dirty="0"/>
              <a:t> Learning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411C311-257F-4431-E3D4-C5311AA813A7}"/>
              </a:ext>
            </a:extLst>
          </p:cNvPr>
          <p:cNvSpPr>
            <a:spLocks noGrp="1"/>
          </p:cNvSpPr>
          <p:nvPr>
            <p:ph type="body" idx="5"/>
          </p:nvPr>
        </p:nvSpPr>
        <p:spPr/>
        <p:txBody>
          <a:bodyPr/>
          <a:lstStyle/>
          <a:p>
            <a:r>
              <a:rPr lang="de-DE" dirty="0"/>
              <a:t>einfach zu lernen</a:t>
            </a:r>
          </a:p>
          <a:p>
            <a:r>
              <a:rPr lang="de-DE" dirty="0"/>
              <a:t>Keine Kompilierung notwendig</a:t>
            </a:r>
            <a:br>
              <a:rPr lang="de-DE" dirty="0"/>
            </a:br>
            <a:r>
              <a:rPr lang="de-DE" dirty="0"/>
              <a:t>(Interpreter-Sprache)</a:t>
            </a:r>
          </a:p>
        </p:txBody>
      </p:sp>
      <p:pic>
        <p:nvPicPr>
          <p:cNvPr id="4" name="Grafik 3" descr="Ein Bild, das Säugetier, Reptil, Schlange, Schuppenkriechtiere enthält.">
            <a:extLst>
              <a:ext uri="{FF2B5EF4-FFF2-40B4-BE49-F238E27FC236}">
                <a16:creationId xmlns:a16="http://schemas.microsoft.com/office/drawing/2014/main" id="{D04F267D-E53C-9E05-68F0-D1FB57C80A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1095" y="1823572"/>
            <a:ext cx="3798155" cy="3767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2966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 build="p"/>
      <p:bldP spid="6" grpId="0" uiExpand="1" build="p"/>
      <p:bldP spid="7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E57C0F3-FC62-15CE-EA0E-9694146D7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BASICS </a:t>
            </a:r>
            <a:r>
              <a:rPr lang="en" sz="6000" dirty="0">
                <a:solidFill>
                  <a:schemeClr val="accent1"/>
                </a:solidFill>
              </a:rPr>
              <a:t>DATENTYPEN</a:t>
            </a:r>
            <a:endParaRPr lang="de-D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AB60CCB-076F-1878-D203-C5D2E357592E}"/>
              </a:ext>
            </a:extLst>
          </p:cNvPr>
          <p:cNvSpPr>
            <a:spLocks noGrp="1"/>
          </p:cNvSpPr>
          <p:nvPr>
            <p:ph type="body" idx="4"/>
          </p:nvPr>
        </p:nvSpPr>
        <p:spPr>
          <a:xfrm>
            <a:off x="1217550" y="2238218"/>
            <a:ext cx="9755100" cy="3457732"/>
          </a:xfrm>
        </p:spPr>
        <p:txBody>
          <a:bodyPr/>
          <a:lstStyle/>
          <a:p>
            <a:r>
              <a:rPr lang="de-DE" sz="2000" dirty="0" err="1">
                <a:solidFill>
                  <a:schemeClr val="accent1"/>
                </a:solidFill>
              </a:rPr>
              <a:t>int</a:t>
            </a:r>
            <a:r>
              <a:rPr lang="de-DE" sz="2000" dirty="0"/>
              <a:t> </a:t>
            </a:r>
            <a:r>
              <a:rPr lang="de-DE" sz="2000" dirty="0">
                <a:solidFill>
                  <a:schemeClr val="accent2">
                    <a:lumMod val="75000"/>
                  </a:schemeClr>
                </a:solidFill>
              </a:rPr>
              <a:t>#ganze Zahl </a:t>
            </a:r>
            <a:r>
              <a:rPr lang="de-DE" sz="2000" dirty="0"/>
              <a:t>{1 2 -3 42 69 …}</a:t>
            </a:r>
          </a:p>
          <a:p>
            <a:r>
              <a:rPr lang="de-DE" sz="2000" dirty="0" err="1">
                <a:solidFill>
                  <a:schemeClr val="accent1"/>
                </a:solidFill>
              </a:rPr>
              <a:t>float</a:t>
            </a:r>
            <a:r>
              <a:rPr lang="de-DE" sz="2000" dirty="0"/>
              <a:t> </a:t>
            </a:r>
            <a:r>
              <a:rPr lang="de-DE" sz="2000" dirty="0">
                <a:solidFill>
                  <a:schemeClr val="accent2">
                    <a:lumMod val="75000"/>
                  </a:schemeClr>
                </a:solidFill>
              </a:rPr>
              <a:t>#Fließkommazahl </a:t>
            </a:r>
            <a:r>
              <a:rPr lang="de-DE" sz="2000" dirty="0"/>
              <a:t>{1.5  3.14  -4.20 …}</a:t>
            </a:r>
          </a:p>
          <a:p>
            <a:endParaRPr lang="de-DE" sz="2000" dirty="0"/>
          </a:p>
          <a:p>
            <a:r>
              <a:rPr lang="de-DE" sz="2000" dirty="0" err="1">
                <a:solidFill>
                  <a:schemeClr val="accent1"/>
                </a:solidFill>
              </a:rPr>
              <a:t>string</a:t>
            </a:r>
            <a:r>
              <a:rPr lang="de-DE" sz="2000" dirty="0"/>
              <a:t> </a:t>
            </a:r>
            <a:r>
              <a:rPr lang="de-DE" sz="2000" dirty="0">
                <a:solidFill>
                  <a:schemeClr val="accent2">
                    <a:lumMod val="75000"/>
                  </a:schemeClr>
                </a:solidFill>
              </a:rPr>
              <a:t>#Zeichenkette </a:t>
            </a:r>
            <a:r>
              <a:rPr lang="de-DE" sz="2000" dirty="0"/>
              <a:t>{“</a:t>
            </a:r>
            <a:r>
              <a:rPr lang="de-DE" sz="2000" dirty="0" err="1"/>
              <a:t>potato</a:t>
            </a:r>
            <a:r>
              <a:rPr lang="de-DE" sz="2000" dirty="0"/>
              <a:t>“ “Chips“…}</a:t>
            </a:r>
          </a:p>
          <a:p>
            <a:r>
              <a:rPr lang="de-DE" sz="2000" dirty="0" err="1">
                <a:solidFill>
                  <a:schemeClr val="accent1"/>
                </a:solidFill>
              </a:rPr>
              <a:t>bool</a:t>
            </a:r>
            <a:r>
              <a:rPr lang="de-DE" sz="2000" dirty="0"/>
              <a:t> </a:t>
            </a:r>
            <a:r>
              <a:rPr lang="de-DE" sz="2000" dirty="0">
                <a:solidFill>
                  <a:schemeClr val="accent2">
                    <a:lumMod val="75000"/>
                  </a:schemeClr>
                </a:solidFill>
              </a:rPr>
              <a:t>#Wahr oder Falsch </a:t>
            </a:r>
            <a:r>
              <a:rPr lang="de-DE" sz="2000" dirty="0"/>
              <a:t>{</a:t>
            </a:r>
            <a:r>
              <a:rPr lang="de-DE" sz="2000" b="1" dirty="0"/>
              <a:t>T</a:t>
            </a:r>
            <a:r>
              <a:rPr lang="de-DE" sz="2000" dirty="0">
                <a:solidFill>
                  <a:schemeClr val="bg2">
                    <a:lumMod val="85000"/>
                  </a:schemeClr>
                </a:solidFill>
              </a:rPr>
              <a:t>rue</a:t>
            </a:r>
            <a:r>
              <a:rPr lang="de-DE" sz="2000" dirty="0"/>
              <a:t> </a:t>
            </a:r>
            <a:r>
              <a:rPr lang="de-DE" sz="2000" b="1" dirty="0" err="1"/>
              <a:t>F</a:t>
            </a:r>
            <a:r>
              <a:rPr lang="de-DE" sz="2000" dirty="0" err="1">
                <a:solidFill>
                  <a:schemeClr val="bg2">
                    <a:lumMod val="85000"/>
                  </a:schemeClr>
                </a:solidFill>
              </a:rPr>
              <a:t>alse</a:t>
            </a:r>
            <a:r>
              <a:rPr lang="de-DE" sz="2000" dirty="0"/>
              <a:t>}</a:t>
            </a:r>
          </a:p>
          <a:p>
            <a:endParaRPr lang="de-DE" sz="2000" dirty="0"/>
          </a:p>
          <a:p>
            <a:endParaRPr lang="de-DE" sz="2000" dirty="0"/>
          </a:p>
          <a:p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998964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E57C0F3-FC62-15CE-EA0E-9694146D7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BASICS </a:t>
            </a:r>
            <a:r>
              <a:rPr lang="en" sz="6000" dirty="0">
                <a:solidFill>
                  <a:schemeClr val="accent1"/>
                </a:solidFill>
              </a:rPr>
              <a:t>VARIABLEN</a:t>
            </a:r>
            <a:endParaRPr lang="de-D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AB60CCB-076F-1878-D203-C5D2E357592E}"/>
              </a:ext>
            </a:extLst>
          </p:cNvPr>
          <p:cNvSpPr>
            <a:spLocks noGrp="1"/>
          </p:cNvSpPr>
          <p:nvPr>
            <p:ph type="body" idx="4"/>
          </p:nvPr>
        </p:nvSpPr>
        <p:spPr>
          <a:xfrm>
            <a:off x="1217550" y="2238218"/>
            <a:ext cx="9755100" cy="3457732"/>
          </a:xfrm>
        </p:spPr>
        <p:txBody>
          <a:bodyPr/>
          <a:lstStyle/>
          <a:p>
            <a:pPr marL="139700" indent="0">
              <a:buNone/>
            </a:pPr>
            <a:r>
              <a:rPr lang="de-DE" sz="2000" dirty="0">
                <a:solidFill>
                  <a:schemeClr val="accent1"/>
                </a:solidFill>
              </a:rPr>
              <a:t>a </a:t>
            </a:r>
            <a:r>
              <a:rPr lang="de-DE" sz="2000" dirty="0">
                <a:solidFill>
                  <a:schemeClr val="tx1"/>
                </a:solidFill>
              </a:rPr>
              <a:t>= 4 </a:t>
            </a:r>
            <a:r>
              <a:rPr lang="de-DE" sz="2000" dirty="0">
                <a:solidFill>
                  <a:schemeClr val="accent2">
                    <a:lumMod val="75000"/>
                  </a:schemeClr>
                </a:solidFill>
              </a:rPr>
              <a:t>#integer (</a:t>
            </a:r>
            <a:r>
              <a:rPr lang="de-DE" sz="2000" dirty="0" err="1">
                <a:solidFill>
                  <a:schemeClr val="accent2">
                    <a:lumMod val="75000"/>
                  </a:schemeClr>
                </a:solidFill>
              </a:rPr>
              <a:t>int</a:t>
            </a:r>
            <a:r>
              <a:rPr lang="de-DE" sz="2000" dirty="0">
                <a:solidFill>
                  <a:schemeClr val="accent2">
                    <a:lumMod val="75000"/>
                  </a:schemeClr>
                </a:solidFill>
              </a:rPr>
              <a:t>)</a:t>
            </a:r>
            <a:endParaRPr lang="de-DE" sz="2000" dirty="0"/>
          </a:p>
          <a:p>
            <a:pPr marL="139700" indent="0">
              <a:buNone/>
            </a:pPr>
            <a:r>
              <a:rPr lang="de-DE" sz="2000" dirty="0">
                <a:solidFill>
                  <a:schemeClr val="accent1"/>
                </a:solidFill>
              </a:rPr>
              <a:t>b </a:t>
            </a:r>
            <a:r>
              <a:rPr lang="de-DE" sz="2000" dirty="0">
                <a:solidFill>
                  <a:schemeClr val="tx1"/>
                </a:solidFill>
              </a:rPr>
              <a:t>= “2“ </a:t>
            </a:r>
            <a:r>
              <a:rPr lang="de-DE" sz="2000" dirty="0">
                <a:solidFill>
                  <a:schemeClr val="accent2">
                    <a:lumMod val="75000"/>
                  </a:schemeClr>
                </a:solidFill>
              </a:rPr>
              <a:t>#string (</a:t>
            </a:r>
            <a:r>
              <a:rPr lang="de-DE" sz="2000" dirty="0" err="1">
                <a:solidFill>
                  <a:schemeClr val="accent2">
                    <a:lumMod val="75000"/>
                  </a:schemeClr>
                </a:solidFill>
              </a:rPr>
              <a:t>str</a:t>
            </a:r>
            <a:r>
              <a:rPr lang="de-DE" sz="2000" dirty="0">
                <a:solidFill>
                  <a:schemeClr val="accent2">
                    <a:lumMod val="75000"/>
                  </a:schemeClr>
                </a:solidFill>
              </a:rPr>
              <a:t>)</a:t>
            </a:r>
            <a:endParaRPr lang="de-DE" sz="2000" dirty="0"/>
          </a:p>
          <a:p>
            <a:pPr marL="139700" indent="0">
              <a:buNone/>
            </a:pPr>
            <a:endParaRPr lang="de-DE" sz="2000" dirty="0"/>
          </a:p>
          <a:p>
            <a:pPr marL="139700" indent="0">
              <a:buNone/>
            </a:pPr>
            <a:r>
              <a:rPr lang="de-DE" sz="2000" dirty="0">
                <a:solidFill>
                  <a:schemeClr val="accent1"/>
                </a:solidFill>
              </a:rPr>
              <a:t>c </a:t>
            </a:r>
            <a:r>
              <a:rPr lang="de-DE" sz="2000" dirty="0">
                <a:solidFill>
                  <a:schemeClr val="tx1"/>
                </a:solidFill>
              </a:rPr>
              <a:t>= </a:t>
            </a:r>
            <a:r>
              <a:rPr lang="de-DE" sz="2000" dirty="0">
                <a:solidFill>
                  <a:schemeClr val="accent1"/>
                </a:solidFill>
              </a:rPr>
              <a:t>a </a:t>
            </a:r>
            <a:r>
              <a:rPr lang="de-DE" sz="2000" dirty="0">
                <a:solidFill>
                  <a:schemeClr val="tx1"/>
                </a:solidFill>
              </a:rPr>
              <a:t>+</a:t>
            </a:r>
            <a:r>
              <a:rPr lang="de-DE" sz="2000" dirty="0">
                <a:solidFill>
                  <a:schemeClr val="accent1"/>
                </a:solidFill>
              </a:rPr>
              <a:t> b </a:t>
            </a:r>
            <a:r>
              <a:rPr lang="de-DE" sz="2000" dirty="0">
                <a:solidFill>
                  <a:schemeClr val="accent2">
                    <a:lumMod val="75000"/>
                  </a:schemeClr>
                </a:solidFill>
              </a:rPr>
              <a:t>#</a:t>
            </a:r>
            <a:r>
              <a:rPr lang="de-DE" sz="2000" b="1" dirty="0">
                <a:solidFill>
                  <a:schemeClr val="accent2">
                    <a:lumMod val="75000"/>
                  </a:schemeClr>
                </a:solidFill>
              </a:rPr>
              <a:t>??????</a:t>
            </a:r>
            <a:endParaRPr lang="de-DE" sz="2000" dirty="0">
              <a:solidFill>
                <a:schemeClr val="accent2">
                  <a:lumMod val="75000"/>
                </a:schemeClr>
              </a:solidFill>
            </a:endParaRPr>
          </a:p>
          <a:p>
            <a:pPr marL="139700" indent="0">
              <a:buNone/>
            </a:pPr>
            <a:r>
              <a:rPr lang="de-DE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&gt;&gt;&gt; </a:t>
            </a:r>
            <a:r>
              <a:rPr lang="en-US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ERROR !!!</a:t>
            </a:r>
          </a:p>
          <a:p>
            <a:pPr marL="139700" indent="0">
              <a:buNone/>
            </a:pPr>
            <a:endParaRPr lang="en-U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139700" indent="0">
              <a:buNone/>
            </a:pPr>
            <a:endParaRPr lang="en-U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139700" indent="0">
              <a:buNone/>
            </a:pPr>
            <a:r>
              <a:rPr lang="de-DE" sz="2000" dirty="0">
                <a:solidFill>
                  <a:schemeClr val="accent1"/>
                </a:solidFill>
              </a:rPr>
              <a:t>c </a:t>
            </a:r>
            <a:r>
              <a:rPr lang="de-DE" sz="2000" dirty="0">
                <a:solidFill>
                  <a:schemeClr val="tx1"/>
                </a:solidFill>
              </a:rPr>
              <a:t>= </a:t>
            </a:r>
            <a:r>
              <a:rPr lang="de-DE" sz="20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str</a:t>
            </a:r>
            <a:r>
              <a:rPr lang="de-DE" sz="2000" dirty="0">
                <a:solidFill>
                  <a:schemeClr val="tx1"/>
                </a:solidFill>
              </a:rPr>
              <a:t>(</a:t>
            </a:r>
            <a:r>
              <a:rPr lang="de-DE" sz="2000" dirty="0">
                <a:solidFill>
                  <a:schemeClr val="accent1"/>
                </a:solidFill>
              </a:rPr>
              <a:t>a</a:t>
            </a:r>
            <a:r>
              <a:rPr lang="de-DE" sz="2000" dirty="0">
                <a:solidFill>
                  <a:schemeClr val="tx1"/>
                </a:solidFill>
              </a:rPr>
              <a:t>)</a:t>
            </a:r>
            <a:r>
              <a:rPr lang="de-DE" sz="2000" dirty="0">
                <a:solidFill>
                  <a:schemeClr val="accent1"/>
                </a:solidFill>
              </a:rPr>
              <a:t> </a:t>
            </a:r>
            <a:r>
              <a:rPr lang="de-DE" sz="2000" dirty="0">
                <a:solidFill>
                  <a:schemeClr val="tx1"/>
                </a:solidFill>
              </a:rPr>
              <a:t>+</a:t>
            </a:r>
            <a:r>
              <a:rPr lang="de-DE" sz="2000" dirty="0">
                <a:solidFill>
                  <a:schemeClr val="accent1"/>
                </a:solidFill>
              </a:rPr>
              <a:t> b </a:t>
            </a:r>
            <a:r>
              <a:rPr lang="de-DE" sz="2000" dirty="0">
                <a:solidFill>
                  <a:schemeClr val="accent2">
                    <a:lumMod val="75000"/>
                  </a:schemeClr>
                </a:solidFill>
              </a:rPr>
              <a:t># 42</a:t>
            </a:r>
          </a:p>
          <a:p>
            <a:pPr marL="139700" indent="0">
              <a:buNone/>
            </a:pPr>
            <a:r>
              <a:rPr lang="de-DE" sz="2000" dirty="0">
                <a:solidFill>
                  <a:schemeClr val="accent1"/>
                </a:solidFill>
              </a:rPr>
              <a:t>c </a:t>
            </a:r>
            <a:r>
              <a:rPr lang="de-DE" sz="2000" dirty="0">
                <a:solidFill>
                  <a:schemeClr val="tx1"/>
                </a:solidFill>
              </a:rPr>
              <a:t>= </a:t>
            </a:r>
            <a:r>
              <a:rPr lang="de-DE" sz="2000" dirty="0">
                <a:solidFill>
                  <a:schemeClr val="accent1"/>
                </a:solidFill>
              </a:rPr>
              <a:t>a </a:t>
            </a:r>
            <a:r>
              <a:rPr lang="de-DE" sz="2000" dirty="0">
                <a:solidFill>
                  <a:schemeClr val="tx1"/>
                </a:solidFill>
              </a:rPr>
              <a:t>+ </a:t>
            </a:r>
            <a:r>
              <a:rPr lang="de-DE" sz="20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2000" dirty="0">
                <a:solidFill>
                  <a:schemeClr val="tx1"/>
                </a:solidFill>
              </a:rPr>
              <a:t>(</a:t>
            </a:r>
            <a:r>
              <a:rPr lang="de-DE" sz="2000" dirty="0">
                <a:solidFill>
                  <a:schemeClr val="accent1"/>
                </a:solidFill>
              </a:rPr>
              <a:t>b</a:t>
            </a:r>
            <a:r>
              <a:rPr lang="de-DE" sz="2000" dirty="0">
                <a:solidFill>
                  <a:schemeClr val="tx1"/>
                </a:solidFill>
              </a:rPr>
              <a:t>)</a:t>
            </a:r>
            <a:r>
              <a:rPr lang="de-DE" sz="2000" dirty="0">
                <a:solidFill>
                  <a:schemeClr val="accent1"/>
                </a:solidFill>
              </a:rPr>
              <a:t> </a:t>
            </a:r>
            <a:r>
              <a:rPr lang="de-DE" sz="2000" dirty="0">
                <a:solidFill>
                  <a:schemeClr val="accent2">
                    <a:lumMod val="75000"/>
                  </a:schemeClr>
                </a:solidFill>
              </a:rPr>
              <a:t>#</a:t>
            </a:r>
            <a:r>
              <a:rPr lang="de-DE" sz="2000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de-DE" sz="2000" dirty="0">
                <a:solidFill>
                  <a:schemeClr val="accent2">
                    <a:lumMod val="75000"/>
                  </a:schemeClr>
                </a:solidFill>
              </a:rPr>
              <a:t>6</a:t>
            </a:r>
          </a:p>
          <a:p>
            <a:endParaRPr lang="de-DE" sz="20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endParaRPr lang="de-DE" sz="2000" dirty="0"/>
          </a:p>
          <a:p>
            <a:endParaRPr lang="de-DE" sz="2000" dirty="0"/>
          </a:p>
          <a:p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28999686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E57C0F3-FC62-15CE-EA0E-9694146D7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BASICS </a:t>
            </a:r>
            <a:r>
              <a:rPr lang="en" sz="6000" dirty="0">
                <a:solidFill>
                  <a:schemeClr val="accent1"/>
                </a:solidFill>
              </a:rPr>
              <a:t>OUT - INPUT</a:t>
            </a:r>
            <a:endParaRPr lang="de-D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AB60CCB-076F-1878-D203-C5D2E357592E}"/>
              </a:ext>
            </a:extLst>
          </p:cNvPr>
          <p:cNvSpPr>
            <a:spLocks noGrp="1"/>
          </p:cNvSpPr>
          <p:nvPr>
            <p:ph type="body" idx="4"/>
          </p:nvPr>
        </p:nvSpPr>
        <p:spPr>
          <a:xfrm>
            <a:off x="1217550" y="2238218"/>
            <a:ext cx="9755100" cy="3457732"/>
          </a:xfrm>
        </p:spPr>
        <p:txBody>
          <a:bodyPr/>
          <a:lstStyle/>
          <a:p>
            <a:r>
              <a:rPr lang="de-DE" sz="2000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print</a:t>
            </a:r>
            <a:r>
              <a:rPr lang="de-DE" sz="2000" dirty="0"/>
              <a:t>(“</a:t>
            </a:r>
            <a:r>
              <a:rPr lang="de-DE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Hello World!</a:t>
            </a:r>
            <a:r>
              <a:rPr lang="de-DE" sz="2000" dirty="0"/>
              <a:t>“) </a:t>
            </a:r>
            <a:r>
              <a:rPr lang="de-DE" sz="2000" dirty="0">
                <a:solidFill>
                  <a:schemeClr val="accent2">
                    <a:lumMod val="75000"/>
                  </a:schemeClr>
                </a:solidFill>
              </a:rPr>
              <a:t>#Textausgabe</a:t>
            </a:r>
          </a:p>
          <a:p>
            <a:endParaRPr lang="de-DE" sz="20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de-DE" sz="2000" dirty="0">
                <a:solidFill>
                  <a:schemeClr val="tx1"/>
                </a:solidFill>
              </a:rPr>
              <a:t>a</a:t>
            </a:r>
            <a:r>
              <a:rPr lang="de-DE" sz="2000" dirty="0"/>
              <a:t> = </a:t>
            </a:r>
            <a:r>
              <a:rPr lang="de-DE" sz="2000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input</a:t>
            </a:r>
            <a:r>
              <a:rPr lang="de-DE" sz="2000" dirty="0"/>
              <a:t>(“</a:t>
            </a:r>
            <a:r>
              <a:rPr lang="de-DE" sz="20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Say </a:t>
            </a:r>
            <a:r>
              <a:rPr lang="de-DE" sz="2000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something</a:t>
            </a:r>
            <a:r>
              <a:rPr lang="de-DE" sz="20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:</a:t>
            </a:r>
            <a:r>
              <a:rPr lang="de-DE" sz="2000" dirty="0"/>
              <a:t>“) </a:t>
            </a:r>
            <a:r>
              <a:rPr lang="de-DE" sz="2000" dirty="0">
                <a:solidFill>
                  <a:schemeClr val="accent2">
                    <a:lumMod val="75000"/>
                  </a:schemeClr>
                </a:solidFill>
              </a:rPr>
              <a:t>#Texteingabe</a:t>
            </a:r>
          </a:p>
          <a:p>
            <a:endParaRPr lang="de-DE" sz="20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de-DE" sz="2000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print</a:t>
            </a:r>
            <a:r>
              <a:rPr lang="de-DE" sz="2000" dirty="0"/>
              <a:t>(“</a:t>
            </a:r>
            <a:r>
              <a:rPr lang="de-DE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Echo: </a:t>
            </a:r>
            <a:r>
              <a:rPr lang="de-DE" sz="2000" dirty="0"/>
              <a:t>“+ a) </a:t>
            </a:r>
            <a:r>
              <a:rPr lang="de-DE" sz="2000" dirty="0">
                <a:solidFill>
                  <a:schemeClr val="accent2">
                    <a:lumMod val="75000"/>
                  </a:schemeClr>
                </a:solidFill>
              </a:rPr>
              <a:t>#Textausgabe</a:t>
            </a:r>
          </a:p>
          <a:p>
            <a:endParaRPr lang="de-DE" sz="2000" dirty="0"/>
          </a:p>
          <a:p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41987602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25"/>
          <p:cNvSpPr txBox="1">
            <a:spLocks noGrp="1"/>
          </p:cNvSpPr>
          <p:nvPr>
            <p:ph type="title"/>
          </p:nvPr>
        </p:nvSpPr>
        <p:spPr>
          <a:xfrm>
            <a:off x="2034300" y="1854000"/>
            <a:ext cx="7345500" cy="1575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800" dirty="0"/>
              <a:t>INSTALLATION</a:t>
            </a:r>
            <a:endParaRPr sz="5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DB15C6-6E2F-2D4B-6FB1-712544EDCA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Siehe </a:t>
            </a:r>
            <a:r>
              <a:rPr lang="de-DE" dirty="0">
                <a:solidFill>
                  <a:srgbClr val="AF81A6"/>
                </a:solidFill>
              </a:rPr>
              <a:t>https://</a:t>
            </a:r>
            <a:r>
              <a:rPr lang="de-DE" dirty="0" err="1">
                <a:solidFill>
                  <a:srgbClr val="AF81A6"/>
                </a:solidFill>
              </a:rPr>
              <a:t>stura.link</a:t>
            </a:r>
            <a:r>
              <a:rPr lang="de-DE" dirty="0">
                <a:solidFill>
                  <a:srgbClr val="AF81A6"/>
                </a:solidFill>
              </a:rPr>
              <a:t>/</a:t>
            </a:r>
            <a:r>
              <a:rPr lang="de-DE" dirty="0" err="1">
                <a:solidFill>
                  <a:srgbClr val="AF81A6"/>
                </a:solidFill>
              </a:rPr>
              <a:t>pyInstall</a:t>
            </a:r>
            <a:endParaRPr lang="de-DE" dirty="0">
              <a:solidFill>
                <a:srgbClr val="AF81A6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lidesMania">
  <a:themeElements>
    <a:clrScheme name="Simple Light">
      <a:dk1>
        <a:srgbClr val="FFFFFF"/>
      </a:dk1>
      <a:lt1>
        <a:srgbClr val="16242F"/>
      </a:lt1>
      <a:dk2>
        <a:srgbClr val="FFFFFF"/>
      </a:dk2>
      <a:lt2>
        <a:srgbClr val="1F3240"/>
      </a:lt2>
      <a:accent1>
        <a:srgbClr val="EB8FD8"/>
      </a:accent1>
      <a:accent2>
        <a:srgbClr val="BA94E9"/>
      </a:accent2>
      <a:accent3>
        <a:srgbClr val="B9D4B4"/>
      </a:accent3>
      <a:accent4>
        <a:srgbClr val="F46659"/>
      </a:accent4>
      <a:accent5>
        <a:srgbClr val="FFBC3E"/>
      </a:accent5>
      <a:accent6>
        <a:srgbClr val="1CC549"/>
      </a:accent6>
      <a:hlink>
        <a:srgbClr val="EB8FD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319</Words>
  <Application>Microsoft Macintosh PowerPoint</Application>
  <PresentationFormat>Widescreen</PresentationFormat>
  <Paragraphs>64</Paragraphs>
  <Slides>14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Roboto Mono</vt:lpstr>
      <vt:lpstr>Aldrich</vt:lpstr>
      <vt:lpstr>Roboto</vt:lpstr>
      <vt:lpstr>Calibri</vt:lpstr>
      <vt:lpstr>Abril Fatface</vt:lpstr>
      <vt:lpstr>SlidesMania</vt:lpstr>
      <vt:lpstr>PROGRAMMIERUNG BEGINNER KURS PYTHON</vt:lpstr>
      <vt:lpstr>GIBT ES Fragen?</vt:lpstr>
      <vt:lpstr>06</vt:lpstr>
      <vt:lpstr>WARUM PYTHON?</vt:lpstr>
      <vt:lpstr>WARUM PYTHON?</vt:lpstr>
      <vt:lpstr>BASICS DATENTYPEN</vt:lpstr>
      <vt:lpstr>BASICS VARIABLEN</vt:lpstr>
      <vt:lpstr>BASICS OUT - INPUT</vt:lpstr>
      <vt:lpstr>INSTALLATION</vt:lpstr>
      <vt:lpstr>OVERVIEW  IDE</vt:lpstr>
      <vt:lpstr>CHALLENGE PYTHON</vt:lpstr>
      <vt:lpstr>CHALLENGE PYTHON</vt:lpstr>
      <vt:lpstr>VERY INTERESTING QUIZ</vt:lpstr>
      <vt:lpstr>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BEGINNER COURSE PYTHON</dc:title>
  <cp:lastModifiedBy>6e588536, 671fcaf9</cp:lastModifiedBy>
  <cp:revision>26</cp:revision>
  <dcterms:modified xsi:type="dcterms:W3CDTF">2023-10-24T15:37:54Z</dcterms:modified>
</cp:coreProperties>
</file>