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97" r:id="rId3"/>
    <p:sldId id="316" r:id="rId4"/>
    <p:sldId id="327" r:id="rId5"/>
    <p:sldId id="329" r:id="rId6"/>
    <p:sldId id="322" r:id="rId7"/>
    <p:sldId id="328" r:id="rId8"/>
    <p:sldId id="330" r:id="rId9"/>
    <p:sldId id="331" r:id="rId10"/>
    <p:sldId id="278" r:id="rId11"/>
  </p:sldIdLst>
  <p:sldSz cx="12192000" cy="6858000"/>
  <p:notesSz cx="6858000" cy="9144000"/>
  <p:embeddedFontLst>
    <p:embeddedFont>
      <p:font typeface="Abril Fatface" panose="02000503000000020003" pitchFamily="2" charset="0"/>
      <p:regular r:id="rId13"/>
    </p:embeddedFont>
    <p:embeddedFont>
      <p:font typeface="Aldrich" panose="02000000000000000000" pitchFamily="2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Mono" panose="00000009000000000000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 autoAdjust="0"/>
    <p:restoredTop sz="92474" autoAdjust="0"/>
  </p:normalViewPr>
  <p:slideViewPr>
    <p:cSldViewPr snapToGrid="0">
      <p:cViewPr varScale="1">
        <p:scale>
          <a:sx n="111" d="100"/>
          <a:sy n="111" d="100"/>
        </p:scale>
        <p:origin x="120" y="9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50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58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580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87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5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602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6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python.org/3.12/library/turtl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/tree/master/00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/tree/master/00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/tree/master/0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/tree/master/00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/tree/master/00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ech1e/python-beginner-course/tree/master/00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 #7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931856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https://docs.python.org/3.12/library/turtle.html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" dirty="0"/>
              <a:t>Listener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-US" dirty="0"/>
              <a:t>Direction Logic</a:t>
            </a: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" dirty="0"/>
              <a:t>Move 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" dirty="0"/>
              <a:t>Border Logic</a:t>
            </a:r>
            <a:r>
              <a:rPr lang="en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4018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Basics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Enum 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Challenge </a:t>
            </a:r>
            <a:r>
              <a:rPr lang="en-US" dirty="0"/>
              <a:t>Food</a:t>
            </a: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LISTENERS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LISTENERS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Beim</a:t>
            </a:r>
            <a:r>
              <a:rPr lang="en-US" sz="1600" dirty="0"/>
              <a:t> </a:t>
            </a:r>
            <a:r>
              <a:rPr lang="en-US" sz="1600" dirty="0" err="1"/>
              <a:t>Drücken</a:t>
            </a:r>
            <a:r>
              <a:rPr lang="en-US" sz="1600" dirty="0"/>
              <a:t>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Pfeiltaste</a:t>
            </a:r>
            <a:r>
              <a:rPr lang="en-US" sz="1600" dirty="0"/>
              <a:t> </a:t>
            </a:r>
            <a:r>
              <a:rPr lang="en-US" sz="1600" dirty="0" err="1"/>
              <a:t>soll</a:t>
            </a:r>
            <a:r>
              <a:rPr lang="en-US" sz="1600" dirty="0"/>
              <a:t> die </a:t>
            </a:r>
            <a:r>
              <a:rPr lang="en-US" sz="1600" dirty="0" err="1"/>
              <a:t>jeweilige</a:t>
            </a:r>
            <a:r>
              <a:rPr lang="en-US" sz="1600" dirty="0"/>
              <a:t> </a:t>
            </a:r>
            <a:r>
              <a:rPr lang="en-US" sz="1600" dirty="0" err="1"/>
              <a:t>Richtung</a:t>
            </a:r>
            <a:r>
              <a:rPr lang="en-US" sz="1600" dirty="0"/>
              <a:t> </a:t>
            </a:r>
            <a:r>
              <a:rPr lang="en-US" sz="1600" dirty="0" err="1"/>
              <a:t>dieser</a:t>
            </a:r>
            <a:r>
              <a:rPr lang="en-US" sz="1600" dirty="0"/>
              <a:t> in der </a:t>
            </a:r>
            <a:r>
              <a:rPr lang="en-US" sz="1600" dirty="0" err="1"/>
              <a:t>Konsole</a:t>
            </a:r>
            <a:r>
              <a:rPr lang="en-US" sz="1600" dirty="0"/>
              <a:t> </a:t>
            </a:r>
            <a:r>
              <a:rPr lang="en-US" sz="1600" dirty="0" err="1"/>
              <a:t>ausgegeben</a:t>
            </a:r>
            <a:r>
              <a:rPr lang="en-US" sz="1600" dirty="0"/>
              <a:t> </a:t>
            </a:r>
            <a:r>
              <a:rPr lang="en-US" sz="1600" dirty="0" err="1"/>
              <a:t>werden</a:t>
            </a:r>
            <a:r>
              <a:rPr lang="en-US" sz="1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/>
              <a:t>Das Start- und </a:t>
            </a:r>
            <a:r>
              <a:rPr lang="en-US" sz="1600" dirty="0" err="1"/>
              <a:t>Zielprojekt</a:t>
            </a:r>
            <a:r>
              <a:rPr lang="en-US" sz="1600" dirty="0"/>
              <a:t> </a:t>
            </a:r>
            <a:r>
              <a:rPr lang="en-US" sz="1600" dirty="0" err="1"/>
              <a:t>dieser</a:t>
            </a:r>
            <a:r>
              <a:rPr lang="en-US" sz="1600" dirty="0"/>
              <a:t> Aufgabe </a:t>
            </a:r>
            <a:r>
              <a:rPr lang="en-US" sz="1600" dirty="0" err="1"/>
              <a:t>findest</a:t>
            </a:r>
            <a:r>
              <a:rPr lang="en-US" sz="1600" dirty="0"/>
              <a:t> du </a:t>
            </a:r>
            <a:r>
              <a:rPr lang="en-US" sz="1600" dirty="0" err="1"/>
              <a:t>hier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https://github.com/derech1e/python-beginner-course/tree/master/007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685DF3-77B5-68CA-63A7-E0EFDE516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400" y="2845118"/>
            <a:ext cx="3981352" cy="232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1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DIRECTION LOGIC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DIRECTION LOGIC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/>
              <a:t>Die Turtle </a:t>
            </a:r>
            <a:r>
              <a:rPr lang="en-US" sz="1600" dirty="0" err="1"/>
              <a:t>kann</a:t>
            </a:r>
            <a:r>
              <a:rPr lang="en-US" sz="1600" dirty="0"/>
              <a:t> </a:t>
            </a:r>
            <a:r>
              <a:rPr lang="en-US" sz="1600" dirty="0" err="1"/>
              <a:t>sich</a:t>
            </a:r>
            <a:r>
              <a:rPr lang="en-US" sz="1600" dirty="0"/>
              <a:t> </a:t>
            </a:r>
            <a:r>
              <a:rPr lang="en-US" sz="1600" dirty="0" err="1"/>
              <a:t>niemals</a:t>
            </a:r>
            <a:r>
              <a:rPr lang="en-US" sz="1600" dirty="0"/>
              <a:t> von der </a:t>
            </a:r>
            <a:r>
              <a:rPr lang="en-US" sz="1600" dirty="0" err="1"/>
              <a:t>aktuellen</a:t>
            </a:r>
            <a:r>
              <a:rPr lang="en-US" sz="1600" dirty="0"/>
              <a:t> </a:t>
            </a:r>
            <a:r>
              <a:rPr lang="en-US" sz="1600" dirty="0" err="1"/>
              <a:t>Bewegungsrichtung</a:t>
            </a:r>
            <a:r>
              <a:rPr lang="en-US" sz="1600" dirty="0"/>
              <a:t> in die </a:t>
            </a:r>
            <a:r>
              <a:rPr lang="en-US" sz="1600" dirty="0" err="1"/>
              <a:t>entgegengesetze</a:t>
            </a:r>
            <a:r>
              <a:rPr lang="en-US" sz="1600" dirty="0"/>
              <a:t> </a:t>
            </a:r>
            <a:r>
              <a:rPr lang="en-US" sz="1600" dirty="0" err="1"/>
              <a:t>bewegen</a:t>
            </a:r>
            <a:r>
              <a:rPr lang="en-US" sz="1600" dirty="0"/>
              <a:t>. </a:t>
            </a:r>
            <a:r>
              <a:rPr lang="en-US" sz="1600" dirty="0" err="1"/>
              <a:t>Implementiere</a:t>
            </a:r>
            <a:r>
              <a:rPr lang="en-US" sz="1600" dirty="0"/>
              <a:t> </a:t>
            </a:r>
            <a:r>
              <a:rPr lang="en-US" sz="1600" dirty="0" err="1"/>
              <a:t>diese</a:t>
            </a:r>
            <a:r>
              <a:rPr lang="en-US" sz="1600" dirty="0"/>
              <a:t> </a:t>
            </a:r>
            <a:r>
              <a:rPr lang="en-US" sz="1600" dirty="0" err="1"/>
              <a:t>Logik</a:t>
            </a:r>
            <a:r>
              <a:rPr lang="en-US" sz="1600" dirty="0"/>
              <a:t> und </a:t>
            </a:r>
            <a:r>
              <a:rPr lang="en-US" sz="1600" dirty="0" err="1"/>
              <a:t>überprüfe</a:t>
            </a:r>
            <a:r>
              <a:rPr lang="en-US" sz="1600" dirty="0"/>
              <a:t> </a:t>
            </a:r>
            <a:r>
              <a:rPr lang="en-US" sz="1600" dirty="0" err="1"/>
              <a:t>diese</a:t>
            </a:r>
            <a:r>
              <a:rPr lang="en-US" sz="1600" dirty="0"/>
              <a:t>, </a:t>
            </a:r>
            <a:r>
              <a:rPr lang="en-US" sz="1600" dirty="0" err="1"/>
              <a:t>indem</a:t>
            </a:r>
            <a:r>
              <a:rPr lang="en-US" sz="1600" dirty="0"/>
              <a:t> du die </a:t>
            </a:r>
            <a:r>
              <a:rPr lang="en-US" sz="1600" dirty="0" err="1">
                <a:solidFill>
                  <a:schemeClr val="accent3"/>
                </a:solidFill>
              </a:rPr>
              <a:t>aktuelle</a:t>
            </a:r>
            <a:r>
              <a:rPr lang="en-US" sz="1600" dirty="0"/>
              <a:t> </a:t>
            </a:r>
            <a:r>
              <a:rPr lang="en-US" sz="1600" dirty="0" err="1"/>
              <a:t>Richtung</a:t>
            </a:r>
            <a:r>
              <a:rPr lang="en-US" sz="1600" dirty="0"/>
              <a:t> und die </a:t>
            </a:r>
            <a:r>
              <a:rPr lang="en-US" sz="1600" dirty="0" err="1">
                <a:solidFill>
                  <a:schemeClr val="accent3"/>
                </a:solidFill>
              </a:rPr>
              <a:t>neue</a:t>
            </a:r>
            <a:r>
              <a:rPr lang="en-US" sz="1600" dirty="0"/>
              <a:t> </a:t>
            </a:r>
            <a:r>
              <a:rPr lang="en-US" sz="1600" dirty="0" err="1"/>
              <a:t>Richtung</a:t>
            </a:r>
            <a:r>
              <a:rPr lang="en-US" sz="1600" dirty="0"/>
              <a:t> in der </a:t>
            </a:r>
            <a:r>
              <a:rPr lang="en-US" sz="1600" dirty="0" err="1"/>
              <a:t>Konsole</a:t>
            </a:r>
            <a:r>
              <a:rPr lang="en-US" sz="1600" dirty="0"/>
              <a:t> </a:t>
            </a:r>
            <a:r>
              <a:rPr lang="en-US" sz="1600" dirty="0" err="1"/>
              <a:t>ausgibst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Hinweis</a:t>
            </a:r>
            <a:r>
              <a:rPr lang="en-US" sz="1600" dirty="0"/>
              <a:t>: Die Turtle </a:t>
            </a:r>
            <a:r>
              <a:rPr lang="en-US" sz="1600" dirty="0" err="1"/>
              <a:t>sollte</a:t>
            </a:r>
            <a:r>
              <a:rPr lang="en-US" sz="1600" dirty="0"/>
              <a:t> </a:t>
            </a:r>
            <a:r>
              <a:rPr lang="en-US" sz="1600" dirty="0" err="1"/>
              <a:t>sich</a:t>
            </a:r>
            <a:r>
              <a:rPr lang="en-US" sz="1600" dirty="0"/>
              <a:t> die </a:t>
            </a:r>
            <a:r>
              <a:rPr lang="en-US" sz="1600" dirty="0" err="1"/>
              <a:t>aktuelle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err="1"/>
              <a:t>Bewegungsrichtung</a:t>
            </a:r>
            <a:r>
              <a:rPr lang="en-US" sz="1600" dirty="0"/>
              <a:t> </a:t>
            </a:r>
            <a:r>
              <a:rPr lang="en-US" sz="1600" dirty="0" err="1"/>
              <a:t>merken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br>
              <a:rPr lang="en-US" sz="1600" dirty="0"/>
            </a:br>
            <a:r>
              <a:rPr lang="en-US" sz="1200" dirty="0"/>
              <a:t>Das Start- und </a:t>
            </a:r>
            <a:r>
              <a:rPr lang="en-US" sz="1200" dirty="0" err="1"/>
              <a:t>Zielprojekt</a:t>
            </a:r>
            <a:r>
              <a:rPr lang="en-US" sz="1200" dirty="0"/>
              <a:t> </a:t>
            </a:r>
            <a:r>
              <a:rPr lang="en-US" sz="1200" dirty="0" err="1"/>
              <a:t>dieser</a:t>
            </a:r>
            <a:r>
              <a:rPr lang="en-US" sz="1200" dirty="0"/>
              <a:t> Aufgabe </a:t>
            </a:r>
            <a:r>
              <a:rPr lang="en-US" sz="1200" dirty="0" err="1"/>
              <a:t>findest</a:t>
            </a:r>
            <a:r>
              <a:rPr lang="en-US" sz="1200" dirty="0"/>
              <a:t> du </a:t>
            </a:r>
            <a:r>
              <a:rPr lang="en-US" sz="1200" dirty="0" err="1"/>
              <a:t>hier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https://github.com/derech1e/python-beginner-course/tree/master/007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14EDA4-45F2-A4B0-B414-689FB71B0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05334"/>
              </p:ext>
            </p:extLst>
          </p:nvPr>
        </p:nvGraphicFramePr>
        <p:xfrm>
          <a:off x="8293794" y="3368169"/>
          <a:ext cx="2678860" cy="2372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5720">
                  <a:extLst>
                    <a:ext uri="{9D8B030D-6E8A-4147-A177-3AD203B41FA5}">
                      <a16:colId xmlns:a16="http://schemas.microsoft.com/office/drawing/2014/main" val="1160250027"/>
                    </a:ext>
                  </a:extLst>
                </a:gridCol>
                <a:gridCol w="284672">
                  <a:extLst>
                    <a:ext uri="{9D8B030D-6E8A-4147-A177-3AD203B41FA5}">
                      <a16:colId xmlns:a16="http://schemas.microsoft.com/office/drawing/2014/main" val="3671169129"/>
                    </a:ext>
                  </a:extLst>
                </a:gridCol>
                <a:gridCol w="284672">
                  <a:extLst>
                    <a:ext uri="{9D8B030D-6E8A-4147-A177-3AD203B41FA5}">
                      <a16:colId xmlns:a16="http://schemas.microsoft.com/office/drawing/2014/main" val="2822901575"/>
                    </a:ext>
                  </a:extLst>
                </a:gridCol>
                <a:gridCol w="345057">
                  <a:extLst>
                    <a:ext uri="{9D8B030D-6E8A-4147-A177-3AD203B41FA5}">
                      <a16:colId xmlns:a16="http://schemas.microsoft.com/office/drawing/2014/main" val="2532318188"/>
                    </a:ext>
                  </a:extLst>
                </a:gridCol>
                <a:gridCol w="362309">
                  <a:extLst>
                    <a:ext uri="{9D8B030D-6E8A-4147-A177-3AD203B41FA5}">
                      <a16:colId xmlns:a16="http://schemas.microsoft.com/office/drawing/2014/main" val="2637834947"/>
                    </a:ext>
                  </a:extLst>
                </a:gridCol>
                <a:gridCol w="336430">
                  <a:extLst>
                    <a:ext uri="{9D8B030D-6E8A-4147-A177-3AD203B41FA5}">
                      <a16:colId xmlns:a16="http://schemas.microsoft.com/office/drawing/2014/main" val="3956061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aktuelle Richtung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4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Links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61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Rechts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3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Oben (O)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Unten (U)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1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bg1"/>
                          </a:solidFill>
                        </a:rPr>
                        <a:t>Stop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70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88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DIRECTION LOGIC**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DIRECTION LOGIC**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Diese</a:t>
            </a:r>
            <a:r>
              <a:rPr lang="en-US" sz="1600" dirty="0"/>
              <a:t> Aufgabe </a:t>
            </a:r>
            <a:r>
              <a:rPr lang="en-US" sz="1600" dirty="0" err="1"/>
              <a:t>ist</a:t>
            </a:r>
            <a:r>
              <a:rPr lang="en-US" sz="1600" dirty="0"/>
              <a:t> optional.</a:t>
            </a:r>
            <a:br>
              <a:rPr lang="en-US" sz="1600" dirty="0"/>
            </a:br>
            <a:r>
              <a:rPr lang="en-US" sz="1600" dirty="0" err="1"/>
              <a:t>Implementiere</a:t>
            </a:r>
            <a:r>
              <a:rPr lang="en-US" sz="1600" dirty="0"/>
              <a:t> </a:t>
            </a:r>
            <a:r>
              <a:rPr lang="en-US" sz="1600" dirty="0" err="1"/>
              <a:t>ein</a:t>
            </a:r>
            <a:r>
              <a:rPr lang="en-US" sz="1600" dirty="0"/>
              <a:t> Enum für die </a:t>
            </a:r>
            <a:r>
              <a:rPr lang="en-US" sz="1600" dirty="0" err="1"/>
              <a:t>Richtungen</a:t>
            </a:r>
            <a:r>
              <a:rPr lang="en-US" sz="1600" dirty="0"/>
              <a:t> </a:t>
            </a:r>
            <a:r>
              <a:rPr lang="en-US" sz="1600" dirty="0" err="1"/>
              <a:t>deiner</a:t>
            </a:r>
            <a:r>
              <a:rPr lang="en-US" sz="1600" dirty="0"/>
              <a:t> Turtle, um </a:t>
            </a:r>
            <a:r>
              <a:rPr lang="en-US" sz="1600" dirty="0" err="1"/>
              <a:t>deinen</a:t>
            </a:r>
            <a:r>
              <a:rPr lang="en-US" sz="1600" dirty="0"/>
              <a:t> </a:t>
            </a:r>
            <a:r>
              <a:rPr lang="en-US" sz="1600" dirty="0" err="1"/>
              <a:t>Quellcode</a:t>
            </a:r>
            <a:r>
              <a:rPr lang="en-US" sz="1600" dirty="0"/>
              <a:t> </a:t>
            </a:r>
            <a:r>
              <a:rPr lang="en-US" sz="1600" dirty="0" err="1"/>
              <a:t>einheitlicher</a:t>
            </a:r>
            <a:r>
              <a:rPr lang="en-US" sz="1600" dirty="0"/>
              <a:t> und </a:t>
            </a:r>
            <a:r>
              <a:rPr lang="en-US" sz="1600" dirty="0" err="1"/>
              <a:t>sicherer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gestalten. </a:t>
            </a:r>
            <a:r>
              <a:rPr lang="en-US" sz="1600" dirty="0" err="1"/>
              <a:t>Nutze</a:t>
            </a:r>
            <a:r>
              <a:rPr lang="en-US" sz="1600" dirty="0"/>
              <a:t> </a:t>
            </a:r>
            <a:r>
              <a:rPr lang="en-US" sz="1600" dirty="0" err="1"/>
              <a:t>dafür</a:t>
            </a:r>
            <a:r>
              <a:rPr lang="en-US" sz="1600" dirty="0"/>
              <a:t> die </a:t>
            </a:r>
            <a:r>
              <a:rPr lang="en-US" sz="1600" dirty="0" err="1"/>
              <a:t>nächste</a:t>
            </a:r>
            <a:r>
              <a:rPr lang="en-US" sz="1600" dirty="0"/>
              <a:t> Folie </a:t>
            </a:r>
            <a:r>
              <a:rPr lang="en-US" sz="1600" dirty="0" err="1"/>
              <a:t>als</a:t>
            </a:r>
            <a:r>
              <a:rPr lang="en-US" sz="1600" dirty="0"/>
              <a:t> </a:t>
            </a:r>
            <a:r>
              <a:rPr lang="en-US" sz="1600" dirty="0" err="1"/>
              <a:t>Hilfestellung</a:t>
            </a:r>
            <a:r>
              <a:rPr lang="en-US" sz="1600" dirty="0"/>
              <a:t> und/ </a:t>
            </a:r>
            <a:r>
              <a:rPr lang="en-US" sz="1600" dirty="0" err="1"/>
              <a:t>oder</a:t>
            </a:r>
            <a:r>
              <a:rPr lang="en-US" sz="1600" dirty="0"/>
              <a:t> </a:t>
            </a:r>
            <a:r>
              <a:rPr lang="en-US" sz="1600" dirty="0" err="1"/>
              <a:t>frage</a:t>
            </a:r>
            <a:r>
              <a:rPr lang="en-US" sz="1600" dirty="0"/>
              <a:t> </a:t>
            </a:r>
            <a:r>
              <a:rPr lang="en-US" sz="1600" dirty="0" err="1"/>
              <a:t>uns</a:t>
            </a:r>
            <a:r>
              <a:rPr lang="en-US" sz="1600" dirty="0"/>
              <a:t>!</a:t>
            </a: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br>
              <a:rPr lang="en-US" sz="1600" dirty="0"/>
            </a:br>
            <a:r>
              <a:rPr lang="en-US" sz="1200" dirty="0"/>
              <a:t>Das Start- und </a:t>
            </a:r>
            <a:r>
              <a:rPr lang="en-US" sz="1200" dirty="0" err="1"/>
              <a:t>Zielprojekt</a:t>
            </a:r>
            <a:r>
              <a:rPr lang="en-US" sz="1200" dirty="0"/>
              <a:t> </a:t>
            </a:r>
            <a:r>
              <a:rPr lang="en-US" sz="1200" dirty="0" err="1"/>
              <a:t>dieser</a:t>
            </a:r>
            <a:r>
              <a:rPr lang="en-US" sz="1200" dirty="0"/>
              <a:t> Aufgabe </a:t>
            </a:r>
            <a:r>
              <a:rPr lang="en-US" sz="1200" dirty="0" err="1"/>
              <a:t>findest</a:t>
            </a:r>
            <a:r>
              <a:rPr lang="en-US" sz="1200" dirty="0"/>
              <a:t> du </a:t>
            </a:r>
            <a:r>
              <a:rPr lang="en-US" sz="1200" dirty="0" err="1"/>
              <a:t>hier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https://github.com/derech1e/python-beginner-course/tree/master/007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D1333-83E2-B726-AA3D-822950CBF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539" y="3337196"/>
            <a:ext cx="4058908" cy="222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8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ENUM</a:t>
            </a:r>
            <a:endParaRPr lang="de-D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88C218-3870-3F9C-DEFD-6A8F4BA2A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8" y="2813161"/>
            <a:ext cx="4861207" cy="32063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999471-4D93-1616-C17E-0F153AF330B4}"/>
              </a:ext>
            </a:extLst>
          </p:cNvPr>
          <p:cNvSpPr txBox="1"/>
          <p:nvPr/>
        </p:nvSpPr>
        <p:spPr>
          <a:xfrm>
            <a:off x="948907" y="1958196"/>
            <a:ext cx="97551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Ein </a:t>
            </a:r>
            <a:r>
              <a:rPr lang="de-DE" sz="1600" dirty="0" err="1">
                <a:solidFill>
                  <a:srgbClr val="00B050"/>
                </a:solidFill>
                <a:latin typeface="Roboto Mono"/>
                <a:ea typeface="Roboto Mono"/>
                <a:sym typeface="Roboto Mono"/>
              </a:rPr>
              <a:t>Enum</a:t>
            </a:r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 ist eine </a:t>
            </a:r>
            <a:r>
              <a:rPr lang="de-DE" sz="1600" dirty="0" err="1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spezial</a:t>
            </a:r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 „</a:t>
            </a:r>
            <a:r>
              <a:rPr lang="de-DE" sz="1600" dirty="0">
                <a:solidFill>
                  <a:srgbClr val="00B050"/>
                </a:solidFill>
                <a:latin typeface="Roboto Mono"/>
                <a:ea typeface="Roboto Mono"/>
                <a:sym typeface="Roboto Mono"/>
              </a:rPr>
              <a:t>Klasse</a:t>
            </a:r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“, die eine Gruppe von </a:t>
            </a:r>
            <a:r>
              <a:rPr lang="de-DE" sz="1600" dirty="0">
                <a:solidFill>
                  <a:srgbClr val="FFC000"/>
                </a:solidFill>
                <a:latin typeface="Roboto Mono"/>
                <a:ea typeface="Roboto Mono"/>
                <a:sym typeface="Roboto Mono"/>
              </a:rPr>
              <a:t>Konstanten</a:t>
            </a:r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 repräsentiert. Diese Werte sind während der Laufzeit nicht verändert und werden auch oft als „</a:t>
            </a:r>
            <a:r>
              <a:rPr lang="de-DE" sz="1600" dirty="0">
                <a:solidFill>
                  <a:srgbClr val="FFC000"/>
                </a:solidFill>
                <a:latin typeface="Roboto Mono"/>
                <a:ea typeface="Roboto Mono"/>
                <a:sym typeface="Roboto Mono"/>
              </a:rPr>
              <a:t>final</a:t>
            </a:r>
            <a:r>
              <a:rPr lang="de-DE" sz="1600" dirty="0">
                <a:solidFill>
                  <a:schemeClr val="dk2"/>
                </a:solidFill>
                <a:latin typeface="Roboto Mono"/>
                <a:ea typeface="Roboto Mono"/>
                <a:sym typeface="Roboto Mono"/>
              </a:rPr>
              <a:t>“ bezeichnet.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937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MOVE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MOVE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/>
              <a:t>Style und </a:t>
            </a:r>
            <a:r>
              <a:rPr lang="en-US" sz="1600" dirty="0" err="1"/>
              <a:t>bewege</a:t>
            </a:r>
            <a:r>
              <a:rPr lang="en-US" sz="1600" dirty="0"/>
              <a:t> die Turtle! </a:t>
            </a:r>
            <a:r>
              <a:rPr lang="en-US" sz="1600" dirty="0" err="1"/>
              <a:t>Implementiere</a:t>
            </a:r>
            <a:r>
              <a:rPr lang="en-US" sz="1600" dirty="0"/>
              <a:t> nun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Funktion</a:t>
            </a:r>
            <a:r>
              <a:rPr lang="en-US" sz="1600" dirty="0"/>
              <a:t>, die je </a:t>
            </a:r>
            <a:r>
              <a:rPr lang="en-US" sz="1600" dirty="0" err="1"/>
              <a:t>nach</a:t>
            </a:r>
            <a:r>
              <a:rPr lang="en-US" sz="1600" dirty="0"/>
              <a:t> </a:t>
            </a:r>
            <a:r>
              <a:rPr lang="en-US" sz="1600" dirty="0" err="1"/>
              <a:t>aktueller</a:t>
            </a:r>
            <a:r>
              <a:rPr lang="en-US" sz="1600" dirty="0"/>
              <a:t> </a:t>
            </a:r>
            <a:r>
              <a:rPr lang="en-US" sz="1600" dirty="0" err="1"/>
              <a:t>Richtung</a:t>
            </a:r>
            <a:r>
              <a:rPr lang="en-US" sz="1600" dirty="0"/>
              <a:t>, die Turtle um 10 </a:t>
            </a:r>
            <a:r>
              <a:rPr lang="en-US" sz="1600" dirty="0" err="1"/>
              <a:t>Einheiten</a:t>
            </a:r>
            <a:r>
              <a:rPr lang="en-US" sz="1600" dirty="0"/>
              <a:t>, alle 20ms </a:t>
            </a:r>
            <a:r>
              <a:rPr lang="en-US" sz="1600" dirty="0" err="1"/>
              <a:t>bewegen</a:t>
            </a:r>
            <a:r>
              <a:rPr lang="en-US" sz="1600" dirty="0"/>
              <a:t> </a:t>
            </a:r>
            <a:r>
              <a:rPr lang="en-US" sz="1600" dirty="0" err="1"/>
              <a:t>lässt</a:t>
            </a:r>
            <a:r>
              <a:rPr lang="en-US" sz="1600" dirty="0"/>
              <a:t>. Zu </a:t>
            </a:r>
            <a:r>
              <a:rPr lang="en-US" sz="1600" dirty="0" err="1"/>
              <a:t>Spielbeginn</a:t>
            </a:r>
            <a:r>
              <a:rPr lang="en-US" sz="1600" dirty="0"/>
              <a:t> </a:t>
            </a:r>
            <a:r>
              <a:rPr lang="en-US" sz="1600" dirty="0" err="1"/>
              <a:t>wartet</a:t>
            </a:r>
            <a:r>
              <a:rPr lang="en-US" sz="1600" dirty="0"/>
              <a:t> die Turtle auf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Eingabe</a:t>
            </a:r>
            <a:r>
              <a:rPr lang="en-US" sz="1600" dirty="0"/>
              <a:t> des Spielers.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Hinweis</a:t>
            </a:r>
            <a:r>
              <a:rPr lang="en-US" sz="1600" dirty="0"/>
              <a:t>: Es </a:t>
            </a:r>
            <a:r>
              <a:rPr lang="en-US" sz="1600" dirty="0" err="1"/>
              <a:t>gibt</a:t>
            </a:r>
            <a:r>
              <a:rPr lang="en-US" sz="1600" dirty="0"/>
              <a:t> </a:t>
            </a:r>
            <a:r>
              <a:rPr lang="en-US" sz="1600" dirty="0" err="1"/>
              <a:t>hier</a:t>
            </a:r>
            <a:r>
              <a:rPr lang="en-US" sz="1600" dirty="0"/>
              <a:t> </a:t>
            </a:r>
            <a:r>
              <a:rPr lang="en-US" sz="1600" dirty="0" err="1"/>
              <a:t>mehrere</a:t>
            </a:r>
            <a:r>
              <a:rPr lang="en-US" sz="1600" dirty="0"/>
              <a:t> </a:t>
            </a:r>
            <a:r>
              <a:rPr lang="en-US" sz="1600" dirty="0" err="1"/>
              <a:t>unterschiedliche</a:t>
            </a:r>
            <a:r>
              <a:rPr lang="en-US" sz="1600" dirty="0"/>
              <a:t> </a:t>
            </a:r>
            <a:r>
              <a:rPr lang="en-US" sz="1600" dirty="0" err="1"/>
              <a:t>richtige</a:t>
            </a:r>
            <a:br>
              <a:rPr lang="en-US" sz="1600" dirty="0"/>
            </a:br>
            <a:r>
              <a:rPr lang="en-US" sz="1600" dirty="0"/>
              <a:t>         </a:t>
            </a:r>
            <a:r>
              <a:rPr lang="en-US" sz="1600" dirty="0" err="1"/>
              <a:t>Lösungswege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br>
              <a:rPr lang="en-US" sz="1600" dirty="0"/>
            </a:br>
            <a:r>
              <a:rPr lang="en-US" sz="1200" dirty="0"/>
              <a:t>Das Start- und </a:t>
            </a:r>
            <a:r>
              <a:rPr lang="en-US" sz="1200" dirty="0" err="1"/>
              <a:t>Zielprojekt</a:t>
            </a:r>
            <a:r>
              <a:rPr lang="en-US" sz="1200" dirty="0"/>
              <a:t> </a:t>
            </a:r>
            <a:r>
              <a:rPr lang="en-US" sz="1200" dirty="0" err="1"/>
              <a:t>dieser</a:t>
            </a:r>
            <a:r>
              <a:rPr lang="en-US" sz="1200" dirty="0"/>
              <a:t> Aufgabe </a:t>
            </a:r>
            <a:r>
              <a:rPr lang="en-US" sz="1200" dirty="0" err="1"/>
              <a:t>findest</a:t>
            </a:r>
            <a:r>
              <a:rPr lang="en-US" sz="1200" dirty="0"/>
              <a:t> du </a:t>
            </a:r>
            <a:r>
              <a:rPr lang="en-US" sz="1200" dirty="0" err="1"/>
              <a:t>hier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https://github.com/derech1e/python-beginner-course/tree/master/007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4365C-F66E-A734-4D98-85D5FF1E3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172" y="34290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BORDER LOGIC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BORDER LOGIC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Teleportiere</a:t>
            </a:r>
            <a:r>
              <a:rPr lang="en-US" sz="1600" dirty="0"/>
              <a:t> die Turtle </a:t>
            </a:r>
            <a:r>
              <a:rPr lang="en-US" sz="1600" dirty="0" err="1"/>
              <a:t>wieder</a:t>
            </a:r>
            <a:r>
              <a:rPr lang="en-US" sz="1600" dirty="0"/>
              <a:t> </a:t>
            </a:r>
            <a:r>
              <a:rPr lang="en-US" sz="1600" dirty="0" err="1"/>
              <a:t>zur</a:t>
            </a:r>
            <a:r>
              <a:rPr lang="en-US" sz="1600" dirty="0"/>
              <a:t> </a:t>
            </a:r>
            <a:r>
              <a:rPr lang="en-US" sz="1600" dirty="0" err="1"/>
              <a:t>Bildschirmmitte</a:t>
            </a:r>
            <a:r>
              <a:rPr lang="en-US" sz="1600" dirty="0"/>
              <a:t>, falls </a:t>
            </a:r>
            <a:r>
              <a:rPr lang="en-US" sz="1600" dirty="0" err="1"/>
              <a:t>sie</a:t>
            </a:r>
            <a:r>
              <a:rPr lang="en-US" sz="1600" dirty="0"/>
              <a:t> den Rand des Fensters </a:t>
            </a:r>
            <a:r>
              <a:rPr lang="en-US" sz="1600" dirty="0" err="1"/>
              <a:t>erreicht</a:t>
            </a:r>
            <a:r>
              <a:rPr lang="en-US" sz="1600" dirty="0"/>
              <a:t> hat. </a:t>
            </a:r>
            <a:r>
              <a:rPr lang="en-US" sz="1600" dirty="0" err="1"/>
              <a:t>Schreibe</a:t>
            </a:r>
            <a:r>
              <a:rPr lang="en-US" sz="1600" dirty="0"/>
              <a:t> </a:t>
            </a:r>
            <a:r>
              <a:rPr lang="en-US" sz="1600" dirty="0" err="1"/>
              <a:t>dafür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Funktion</a:t>
            </a:r>
            <a:r>
              <a:rPr lang="en-US" sz="1600" dirty="0"/>
              <a:t>, die </a:t>
            </a:r>
            <a:r>
              <a:rPr lang="en-US" sz="1600" dirty="0" err="1"/>
              <a:t>einen</a:t>
            </a:r>
            <a:r>
              <a:rPr lang="en-US" sz="1600" dirty="0"/>
              <a:t> Bool </a:t>
            </a:r>
            <a:r>
              <a:rPr lang="en-US" sz="1600" dirty="0" err="1"/>
              <a:t>als</a:t>
            </a:r>
            <a:r>
              <a:rPr lang="en-US" sz="1600" dirty="0"/>
              <a:t> </a:t>
            </a:r>
            <a:r>
              <a:rPr lang="en-US" sz="1600" dirty="0" err="1"/>
              <a:t>Rückgabe</a:t>
            </a:r>
            <a:r>
              <a:rPr lang="en-US" sz="1600" dirty="0"/>
              <a:t> hat, der </a:t>
            </a:r>
            <a:r>
              <a:rPr lang="en-US" sz="1600" dirty="0" err="1"/>
              <a:t>wahr</a:t>
            </a:r>
            <a:r>
              <a:rPr lang="en-US" sz="1600" dirty="0"/>
              <a:t> </a:t>
            </a:r>
            <a:r>
              <a:rPr lang="en-US" sz="1600" dirty="0" err="1"/>
              <a:t>ist</a:t>
            </a:r>
            <a:r>
              <a:rPr lang="en-US" sz="1600" dirty="0"/>
              <a:t>, </a:t>
            </a:r>
            <a:r>
              <a:rPr lang="en-US" sz="1600" dirty="0" err="1"/>
              <a:t>wenn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Kollidierung</a:t>
            </a:r>
            <a:r>
              <a:rPr lang="en-US" sz="1600" dirty="0"/>
              <a:t> </a:t>
            </a:r>
            <a:r>
              <a:rPr lang="en-US" sz="1600" dirty="0" err="1"/>
              <a:t>mit</a:t>
            </a:r>
            <a:r>
              <a:rPr lang="en-US" sz="1600" dirty="0"/>
              <a:t> dem </a:t>
            </a:r>
            <a:r>
              <a:rPr lang="en-US" sz="1600" dirty="0" err="1"/>
              <a:t>Fensterrand</a:t>
            </a:r>
            <a:r>
              <a:rPr lang="en-US" sz="1600" dirty="0"/>
              <a:t> </a:t>
            </a:r>
            <a:r>
              <a:rPr lang="en-US" sz="1600" dirty="0" err="1"/>
              <a:t>entsteht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br>
              <a:rPr lang="en-US" sz="1600" dirty="0"/>
            </a:br>
            <a:r>
              <a:rPr lang="en-US" sz="1200" dirty="0"/>
              <a:t>Das Start- und </a:t>
            </a:r>
            <a:r>
              <a:rPr lang="en-US" sz="1200" dirty="0" err="1"/>
              <a:t>Zielprojekt</a:t>
            </a:r>
            <a:r>
              <a:rPr lang="en-US" sz="1200" dirty="0"/>
              <a:t> </a:t>
            </a:r>
            <a:r>
              <a:rPr lang="en-US" sz="1200" dirty="0" err="1"/>
              <a:t>dieser</a:t>
            </a:r>
            <a:r>
              <a:rPr lang="en-US" sz="1200" dirty="0"/>
              <a:t> Aufgabe </a:t>
            </a:r>
            <a:r>
              <a:rPr lang="en-US" sz="1200" dirty="0" err="1"/>
              <a:t>findest</a:t>
            </a:r>
            <a:r>
              <a:rPr lang="en-US" sz="1200" dirty="0"/>
              <a:t> du </a:t>
            </a:r>
            <a:r>
              <a:rPr lang="en-US" sz="1200" dirty="0" err="1"/>
              <a:t>hier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https://github.com/derech1e/python-beginner-course/tree/master/007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6F2CE3-B6E2-04B8-AF00-45AE6BF4A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436" y="34290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5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 </a:t>
            </a:r>
            <a:r>
              <a:rPr lang="en" sz="6000" dirty="0">
                <a:solidFill>
                  <a:schemeClr val="accent2"/>
                </a:solidFill>
              </a:rPr>
              <a:t>FOOD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FOOD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Damit</a:t>
            </a:r>
            <a:r>
              <a:rPr lang="en-US" sz="1600" dirty="0"/>
              <a:t> die </a:t>
            </a:r>
            <a:r>
              <a:rPr lang="en-US" sz="1600" dirty="0" err="1"/>
              <a:t>Schlange</a:t>
            </a:r>
            <a:r>
              <a:rPr lang="en-US" sz="1600" dirty="0"/>
              <a:t> </a:t>
            </a:r>
            <a:r>
              <a:rPr lang="en-US" sz="1600" dirty="0" err="1"/>
              <a:t>während</a:t>
            </a:r>
            <a:r>
              <a:rPr lang="en-US" sz="1600" dirty="0"/>
              <a:t> des Spiels </a:t>
            </a:r>
            <a:r>
              <a:rPr lang="en-US" sz="1600" dirty="0" err="1"/>
              <a:t>wachsen</a:t>
            </a:r>
            <a:r>
              <a:rPr lang="en-US" sz="1600" dirty="0"/>
              <a:t> </a:t>
            </a:r>
            <a:r>
              <a:rPr lang="en-US" sz="1600" dirty="0" err="1"/>
              <a:t>kann</a:t>
            </a:r>
            <a:r>
              <a:rPr lang="en-US" sz="1600" dirty="0"/>
              <a:t>, muss </a:t>
            </a:r>
            <a:r>
              <a:rPr lang="en-US" sz="1600" dirty="0" err="1"/>
              <a:t>sie</a:t>
            </a:r>
            <a:r>
              <a:rPr lang="en-US" sz="1600" dirty="0"/>
              <a:t> </a:t>
            </a:r>
            <a:r>
              <a:rPr lang="en-US" sz="1600" dirty="0" err="1"/>
              <a:t>etwas</a:t>
            </a:r>
            <a:r>
              <a:rPr lang="en-US" sz="1600" dirty="0"/>
              <a:t> </a:t>
            </a:r>
            <a:r>
              <a:rPr lang="en-US" sz="1600" dirty="0" err="1"/>
              <a:t>essen</a:t>
            </a:r>
            <a:r>
              <a:rPr lang="en-US" sz="1600" dirty="0"/>
              <a:t>. </a:t>
            </a:r>
            <a:r>
              <a:rPr lang="en-US" sz="1600" dirty="0" err="1"/>
              <a:t>Implementiere</a:t>
            </a:r>
            <a:r>
              <a:rPr lang="en-US" sz="1600" dirty="0"/>
              <a:t> </a:t>
            </a:r>
            <a:r>
              <a:rPr lang="en-US" sz="1600" dirty="0" err="1"/>
              <a:t>dazu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rote </a:t>
            </a:r>
            <a:r>
              <a:rPr lang="en-US" sz="1600" dirty="0" err="1"/>
              <a:t>viereckige</a:t>
            </a:r>
            <a:r>
              <a:rPr lang="en-US" sz="1600" dirty="0"/>
              <a:t> Turtle, die an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zufälligen</a:t>
            </a:r>
            <a:r>
              <a:rPr lang="en-US" sz="1600" dirty="0"/>
              <a:t> Position </a:t>
            </a:r>
            <a:r>
              <a:rPr lang="en-US" sz="1600" dirty="0" err="1"/>
              <a:t>im</a:t>
            </a:r>
            <a:r>
              <a:rPr lang="en-US" sz="1600" dirty="0"/>
              <a:t> Fenster </a:t>
            </a:r>
            <a:r>
              <a:rPr lang="en-US" sz="1600" dirty="0" err="1"/>
              <a:t>erscheint</a:t>
            </a:r>
            <a:r>
              <a:rPr lang="en-US" sz="1600" dirty="0"/>
              <a:t>. </a:t>
            </a:r>
            <a:r>
              <a:rPr lang="en-US" sz="1600" dirty="0" err="1"/>
              <a:t>Wenn</a:t>
            </a:r>
            <a:r>
              <a:rPr lang="en-US" sz="1600" dirty="0"/>
              <a:t> die </a:t>
            </a:r>
            <a:r>
              <a:rPr lang="en-US" sz="1600" dirty="0" err="1"/>
              <a:t>Schlange</a:t>
            </a:r>
            <a:r>
              <a:rPr lang="en-US" sz="1600" dirty="0"/>
              <a:t> das Essen </a:t>
            </a:r>
            <a:r>
              <a:rPr lang="en-US" sz="1600" dirty="0" err="1"/>
              <a:t>berührt</a:t>
            </a:r>
            <a:r>
              <a:rPr lang="en-US" sz="1600" dirty="0"/>
              <a:t>, </a:t>
            </a:r>
            <a:r>
              <a:rPr lang="en-US" sz="1600" dirty="0" err="1"/>
              <a:t>soll</a:t>
            </a:r>
            <a:r>
              <a:rPr lang="en-US" sz="1600" dirty="0"/>
              <a:t> dies an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neue</a:t>
            </a:r>
            <a:r>
              <a:rPr lang="en-US" sz="1600" dirty="0"/>
              <a:t> </a:t>
            </a:r>
            <a:r>
              <a:rPr lang="en-US" sz="1600" dirty="0" err="1"/>
              <a:t>zufällige</a:t>
            </a:r>
            <a:r>
              <a:rPr lang="en-US" sz="1600" dirty="0"/>
              <a:t> Position </a:t>
            </a:r>
            <a:r>
              <a:rPr lang="en-US" sz="1600" dirty="0" err="1"/>
              <a:t>bewegt</a:t>
            </a:r>
            <a:r>
              <a:rPr lang="en-US" sz="1600" dirty="0"/>
              <a:t> </a:t>
            </a:r>
            <a:r>
              <a:rPr lang="en-US" sz="1600" dirty="0" err="1"/>
              <a:t>werden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Hinweis</a:t>
            </a:r>
            <a:r>
              <a:rPr lang="en-US" sz="1600" dirty="0"/>
              <a:t>: </a:t>
            </a:r>
            <a:r>
              <a:rPr lang="en-US" sz="1600" dirty="0" err="1"/>
              <a:t>Implementiere</a:t>
            </a:r>
            <a:r>
              <a:rPr lang="en-US" sz="1600" dirty="0"/>
              <a:t> </a:t>
            </a:r>
            <a:r>
              <a:rPr lang="en-US" sz="1600" dirty="0" err="1"/>
              <a:t>dazu</a:t>
            </a:r>
            <a:r>
              <a:rPr lang="en-US" sz="1600" dirty="0"/>
              <a:t>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neue</a:t>
            </a:r>
            <a:r>
              <a:rPr lang="en-US" sz="1600" dirty="0"/>
              <a:t> </a:t>
            </a:r>
            <a:r>
              <a:rPr lang="en-US" sz="1600" dirty="0" err="1"/>
              <a:t>Klasse</a:t>
            </a:r>
            <a:r>
              <a:rPr lang="en-US" sz="1600" dirty="0"/>
              <a:t> “Food” die </a:t>
            </a:r>
            <a:r>
              <a:rPr lang="en-US" sz="1600" dirty="0" err="1"/>
              <a:t>u.a.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	 </a:t>
            </a:r>
            <a:r>
              <a:rPr lang="en-US" sz="1600" dirty="0" err="1"/>
              <a:t>eine</a:t>
            </a:r>
            <a:r>
              <a:rPr lang="en-US" sz="1600" dirty="0"/>
              <a:t> </a:t>
            </a:r>
            <a:r>
              <a:rPr lang="en-US" sz="1600" dirty="0" err="1"/>
              <a:t>Funktion</a:t>
            </a:r>
            <a:r>
              <a:rPr lang="en-US" sz="1600" dirty="0"/>
              <a:t> “</a:t>
            </a:r>
            <a:r>
              <a:rPr lang="en-US" sz="1600" dirty="0" err="1"/>
              <a:t>find_new_location</a:t>
            </a:r>
            <a:r>
              <a:rPr lang="en-US" sz="1600" dirty="0"/>
              <a:t>” </a:t>
            </a:r>
            <a:r>
              <a:rPr lang="en-US" sz="1600" dirty="0" err="1"/>
              <a:t>beinhaltet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200" dirty="0"/>
              <a:t>Das Start- und </a:t>
            </a:r>
            <a:r>
              <a:rPr lang="en-US" sz="1200" dirty="0" err="1"/>
              <a:t>Zielprojekt</a:t>
            </a:r>
            <a:r>
              <a:rPr lang="en-US" sz="1200" dirty="0"/>
              <a:t> </a:t>
            </a:r>
            <a:r>
              <a:rPr lang="en-US" sz="1200" dirty="0" err="1"/>
              <a:t>dieser</a:t>
            </a:r>
            <a:r>
              <a:rPr lang="en-US" sz="1200" dirty="0"/>
              <a:t> Aufgabe </a:t>
            </a:r>
            <a:r>
              <a:rPr lang="en-US" sz="1200" dirty="0" err="1"/>
              <a:t>findest</a:t>
            </a:r>
            <a:r>
              <a:rPr lang="en-US" sz="1200" dirty="0"/>
              <a:t> du </a:t>
            </a:r>
            <a:r>
              <a:rPr lang="en-US" sz="1200" dirty="0" err="1"/>
              <a:t>hier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https://github.com/derech1e/python-beginner-course/tree/master/007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20C97-46D6-E0F4-A848-209FFFD46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556" y="3617915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2475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Office PowerPoint</Application>
  <PresentationFormat>Widescreen</PresentationFormat>
  <Paragraphs>85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Abril Fatface</vt:lpstr>
      <vt:lpstr>Aldrich</vt:lpstr>
      <vt:lpstr>Arial</vt:lpstr>
      <vt:lpstr>Calibri</vt:lpstr>
      <vt:lpstr>Roboto Mono</vt:lpstr>
      <vt:lpstr>Roboto</vt:lpstr>
      <vt:lpstr>SlidesMania</vt:lpstr>
      <vt:lpstr>PROGRAMMIERUNG BEGINNER KURS PYTHON #7</vt:lpstr>
      <vt:lpstr>06</vt:lpstr>
      <vt:lpstr>CHALLENGE LISTENERS</vt:lpstr>
      <vt:lpstr>CHALLENGE DIRECTION LOGIC</vt:lpstr>
      <vt:lpstr>CHALLENGE DIRECTION LOGIC**</vt:lpstr>
      <vt:lpstr>Basics ENUM</vt:lpstr>
      <vt:lpstr>CHALLENGE MOVE</vt:lpstr>
      <vt:lpstr>CHALLENGE BORDER LOGIC</vt:lpstr>
      <vt:lpstr>CHALLENGE FOOD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dc:creator>Jannik Heinrich</dc:creator>
  <cp:lastModifiedBy>XMG-Privat</cp:lastModifiedBy>
  <cp:revision>226</cp:revision>
  <dcterms:modified xsi:type="dcterms:W3CDTF">2023-12-19T21:12:02Z</dcterms:modified>
</cp:coreProperties>
</file>