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6"/>
  </p:notesMasterIdLst>
  <p:sldIdLst>
    <p:sldId id="256" r:id="rId2"/>
    <p:sldId id="297" r:id="rId3"/>
    <p:sldId id="332" r:id="rId4"/>
    <p:sldId id="278" r:id="rId5"/>
  </p:sldIdLst>
  <p:sldSz cx="12192000" cy="6858000"/>
  <p:notesSz cx="6858000" cy="9144000"/>
  <p:embeddedFontLst>
    <p:embeddedFont>
      <p:font typeface="Abril Fatface" panose="02000503000000020003" pitchFamily="2" charset="0"/>
      <p:regular r:id="rId7"/>
    </p:embeddedFont>
    <p:embeddedFont>
      <p:font typeface="Aldrich" panose="02000000000000000000" pitchFamily="2" charset="0"/>
      <p:regular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Mono" panose="00000009000000000000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 autoAdjust="0"/>
    <p:restoredTop sz="92474" autoAdjust="0"/>
  </p:normalViewPr>
  <p:slideViewPr>
    <p:cSldViewPr snapToGrid="0">
      <p:cViewPr varScale="1">
        <p:scale>
          <a:sx n="111" d="100"/>
          <a:sy n="111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85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3.12/library/turt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</a:t>
            </a:r>
            <a:r>
              <a:rPr lang="en-DE">
                <a:solidFill>
                  <a:schemeClr val="accent1"/>
                </a:solidFill>
              </a:rPr>
              <a:t>9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-DE" dirty="0"/>
              <a:t>Score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-US" dirty="0"/>
              <a:t>Direction Logic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Move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Border Logic</a:t>
            </a:r>
            <a:r>
              <a:rPr lang="en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Enum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-US" dirty="0"/>
              <a:t>Food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-DE" sz="6000" dirty="0">
                <a:solidFill>
                  <a:schemeClr val="accent2"/>
                </a:solidFill>
              </a:rPr>
              <a:t>SCORE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DE" dirty="0">
                <a:solidFill>
                  <a:schemeClr val="accent3"/>
                </a:solidFill>
              </a:rPr>
              <a:t>HIGH SCORE</a:t>
            </a:r>
            <a:r>
              <a:rPr lang="en" dirty="0">
                <a:solidFill>
                  <a:schemeClr val="accent3"/>
                </a:solidFill>
              </a:rPr>
              <a:t>(c</a:t>
            </a:r>
            <a:r>
              <a:rPr lang="en-DE" dirty="0">
                <a:solidFill>
                  <a:schemeClr val="accent3"/>
                </a:solidFill>
              </a:rPr>
              <a:t>10</a:t>
            </a:r>
            <a:r>
              <a:rPr lang="en" dirty="0">
                <a:solidFill>
                  <a:schemeClr val="accent3"/>
                </a:solidFill>
              </a:rPr>
              <a:t>)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4820-2700-85EE-131A-51CE2DE86E8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705382"/>
          </a:xfrm>
        </p:spPr>
        <p:txBody>
          <a:bodyPr/>
          <a:lstStyle/>
          <a:p>
            <a:pPr marL="139700" indent="0">
              <a:buNone/>
            </a:pPr>
            <a:r>
              <a:rPr lang="en-DE" dirty="0"/>
              <a:t>Um dich </a:t>
            </a:r>
            <a:r>
              <a:rPr lang="en-DE" dirty="0" err="1"/>
              <a:t>mit</a:t>
            </a:r>
            <a:r>
              <a:rPr lang="en-DE" dirty="0"/>
              <a:t> </a:t>
            </a:r>
            <a:r>
              <a:rPr lang="en-DE" dirty="0" err="1"/>
              <a:t>anderen</a:t>
            </a:r>
            <a:r>
              <a:rPr lang="en-DE" dirty="0"/>
              <a:t> </a:t>
            </a:r>
            <a:r>
              <a:rPr lang="en-DE" dirty="0" err="1"/>
              <a:t>Spielern</a:t>
            </a:r>
            <a:r>
              <a:rPr lang="en-DE" dirty="0"/>
              <a:t> </a:t>
            </a:r>
            <a:r>
              <a:rPr lang="en-DE" dirty="0" err="1"/>
              <a:t>messen</a:t>
            </a:r>
            <a:r>
              <a:rPr lang="en-DE" dirty="0"/>
              <a:t> </a:t>
            </a:r>
            <a:r>
              <a:rPr lang="en-DE" dirty="0" err="1"/>
              <a:t>zu</a:t>
            </a:r>
            <a:r>
              <a:rPr lang="en-DE" dirty="0"/>
              <a:t> </a:t>
            </a:r>
            <a:r>
              <a:rPr lang="en-DE" dirty="0" err="1"/>
              <a:t>können</a:t>
            </a:r>
            <a:r>
              <a:rPr lang="en-DE" dirty="0"/>
              <a:t>, </a:t>
            </a:r>
            <a:r>
              <a:rPr lang="en-DE" dirty="0" err="1"/>
              <a:t>implementiere</a:t>
            </a:r>
            <a:r>
              <a:rPr lang="en-DE" dirty="0"/>
              <a:t> </a:t>
            </a:r>
            <a:r>
              <a:rPr lang="en-DE" dirty="0" err="1"/>
              <a:t>eine</a:t>
            </a:r>
            <a:r>
              <a:rPr lang="en-DE" dirty="0"/>
              <a:t> High-Score System. </a:t>
            </a:r>
            <a:r>
              <a:rPr lang="en-DE" dirty="0" err="1"/>
              <a:t>Jede</a:t>
            </a:r>
            <a:r>
              <a:rPr lang="en-DE" dirty="0"/>
              <a:t> </a:t>
            </a:r>
            <a:r>
              <a:rPr lang="en-DE" dirty="0" err="1"/>
              <a:t>gegessene</a:t>
            </a:r>
            <a:r>
              <a:rPr lang="en-DE" dirty="0"/>
              <a:t> </a:t>
            </a:r>
            <a:r>
              <a:rPr lang="en-DE" dirty="0" err="1"/>
              <a:t>Nahrung</a:t>
            </a:r>
            <a:r>
              <a:rPr lang="en-DE" dirty="0"/>
              <a:t> </a:t>
            </a:r>
            <a:r>
              <a:rPr lang="en-DE" dirty="0" err="1"/>
              <a:t>soll</a:t>
            </a:r>
            <a:r>
              <a:rPr lang="en-DE" dirty="0"/>
              <a:t> </a:t>
            </a:r>
            <a:r>
              <a:rPr lang="en-DE" dirty="0" err="1"/>
              <a:t>dir</a:t>
            </a:r>
            <a:r>
              <a:rPr lang="en-DE" dirty="0"/>
              <a:t> 10 </a:t>
            </a:r>
            <a:r>
              <a:rPr lang="en-DE" dirty="0" err="1"/>
              <a:t>Punkte</a:t>
            </a:r>
            <a:r>
              <a:rPr lang="en-DE" dirty="0"/>
              <a:t> </a:t>
            </a:r>
            <a:r>
              <a:rPr lang="en-DE" dirty="0" err="1"/>
              <a:t>bringen</a:t>
            </a:r>
            <a:r>
              <a:rPr lang="en-DE" dirty="0"/>
              <a:t>. </a:t>
            </a:r>
            <a:r>
              <a:rPr lang="en-DE" dirty="0" err="1"/>
              <a:t>Wenn</a:t>
            </a:r>
            <a:r>
              <a:rPr lang="en-DE" dirty="0"/>
              <a:t> das Spiel </a:t>
            </a:r>
            <a:r>
              <a:rPr lang="en-DE" dirty="0" err="1"/>
              <a:t>zu</a:t>
            </a:r>
            <a:r>
              <a:rPr lang="en-DE" dirty="0"/>
              <a:t> Ende </a:t>
            </a:r>
            <a:r>
              <a:rPr lang="en-DE" dirty="0" err="1"/>
              <a:t>ist</a:t>
            </a:r>
            <a:r>
              <a:rPr lang="en-DE" dirty="0"/>
              <a:t>, </a:t>
            </a:r>
            <a:r>
              <a:rPr lang="en-DE" dirty="0" err="1"/>
              <a:t>soll</a:t>
            </a:r>
            <a:r>
              <a:rPr lang="en-DE" dirty="0"/>
              <a:t> der High-Score </a:t>
            </a:r>
            <a:r>
              <a:rPr lang="en-DE" dirty="0" err="1"/>
              <a:t>gespeichert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 und der </a:t>
            </a:r>
            <a:r>
              <a:rPr lang="en-DE" dirty="0" err="1"/>
              <a:t>aktuelle</a:t>
            </a:r>
            <a:r>
              <a:rPr lang="en-DE" dirty="0"/>
              <a:t> Score auf 0 </a:t>
            </a:r>
            <a:r>
              <a:rPr lang="en-DE" dirty="0" err="1"/>
              <a:t>zurückgesetzt</a:t>
            </a:r>
            <a:r>
              <a:rPr lang="en-DE" dirty="0"/>
              <a:t> </a:t>
            </a:r>
            <a:r>
              <a:rPr lang="en-DE" dirty="0" err="1"/>
              <a:t>werden</a:t>
            </a:r>
            <a:r>
              <a:rPr lang="en-DE" dirty="0"/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5886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https://docs.python.org/3.12/library/turtle.html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Roboto</vt:lpstr>
      <vt:lpstr>Abril Fatface</vt:lpstr>
      <vt:lpstr>Roboto Mono</vt:lpstr>
      <vt:lpstr>Arial</vt:lpstr>
      <vt:lpstr>Aldrich</vt:lpstr>
      <vt:lpstr>SlidesMania</vt:lpstr>
      <vt:lpstr>PROGRAMMIERUNG BEGINNER KURS PYTHON #9</vt:lpstr>
      <vt:lpstr>06</vt:lpstr>
      <vt:lpstr>CHALLENGE SCORE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319</cp:revision>
  <dcterms:modified xsi:type="dcterms:W3CDTF">2024-01-09T19:57:24Z</dcterms:modified>
</cp:coreProperties>
</file>