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9"/>
  </p:notesMasterIdLst>
  <p:sldIdLst>
    <p:sldId id="256" r:id="rId2"/>
    <p:sldId id="297" r:id="rId3"/>
    <p:sldId id="333" r:id="rId4"/>
    <p:sldId id="334" r:id="rId5"/>
    <p:sldId id="332" r:id="rId6"/>
    <p:sldId id="335" r:id="rId7"/>
    <p:sldId id="278" r:id="rId8"/>
  </p:sldIdLst>
  <p:sldSz cx="12192000" cy="6858000"/>
  <p:notesSz cx="6858000" cy="9144000"/>
  <p:embeddedFontLst>
    <p:embeddedFont>
      <p:font typeface="Abril Fatface" panose="02000503000000020003" pitchFamily="2" charset="0"/>
      <p:regular r:id="rId10"/>
    </p:embeddedFont>
    <p:embeddedFont>
      <p:font typeface="Aldrich" panose="020B0604020202020204" charset="0"/>
      <p:regular r:id="rId11"/>
    </p:embeddedFon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Mono" panose="00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92474" autoAdjust="0"/>
  </p:normalViewPr>
  <p:slideViewPr>
    <p:cSldViewPr snapToGrid="0">
      <p:cViewPr varScale="1">
        <p:scale>
          <a:sx n="119" d="100"/>
          <a:sy n="119" d="100"/>
        </p:scale>
        <p:origin x="510" y="108"/>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a:t>
            </a:r>
            <a:r>
              <a:rPr lang="en-DE">
                <a:solidFill>
                  <a:schemeClr val="accent1"/>
                </a:solidFill>
              </a:rPr>
              <a:t>9</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Game </a:t>
            </a:r>
            <a:r>
              <a:rPr lang="en-US" dirty="0" err="1"/>
              <a:t>Controler</a:t>
            </a:r>
            <a:endParaRPr lang="en-US"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Score</a:t>
            </a:r>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b="1" dirty="0">
                <a:solidFill>
                  <a:schemeClr val="accent1"/>
                </a:solidFill>
              </a:rPr>
              <a:t>FINALES </a:t>
            </a:r>
            <a:r>
              <a:rPr lang="en-US" b="1" dirty="0"/>
              <a:t>Quiz</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 dirty="0">
                <a:solidFill>
                  <a:schemeClr val="accent1"/>
                </a:solidFill>
              </a:rPr>
              <a:t>Raum für Ideen</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Improvements</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err="1"/>
              <a:t>Hier</a:t>
            </a:r>
            <a:r>
              <a:rPr lang="en-US" dirty="0"/>
              <a:t> </a:t>
            </a:r>
            <a:r>
              <a:rPr lang="en-US" dirty="0" err="1"/>
              <a:t>könnte</a:t>
            </a:r>
            <a:r>
              <a:rPr lang="en-US" dirty="0"/>
              <a:t> </a:t>
            </a:r>
            <a:r>
              <a:rPr lang="en-US" dirty="0" err="1"/>
              <a:t>ihre</a:t>
            </a:r>
            <a:r>
              <a:rPr lang="en-US" dirty="0"/>
              <a:t> </a:t>
            </a:r>
            <a:r>
              <a:rPr lang="en-US" dirty="0" err="1"/>
              <a:t>Werbung</a:t>
            </a:r>
            <a:r>
              <a:rPr lang="en-US" dirty="0"/>
              <a:t> </a:t>
            </a:r>
            <a:r>
              <a:rPr lang="en-US" dirty="0" err="1"/>
              <a:t>stehen</a:t>
            </a:r>
            <a:endParaRPr lang="en-US"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a:t>
            </a:r>
            <a:r>
              <a:rPr lang="en-DE" dirty="0"/>
              <a:t>, </a:t>
            </a:r>
            <a:r>
              <a:rPr lang="de-DE" dirty="0"/>
              <a:t>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endParaRPr lang="en-DE" dirty="0"/>
          </a:p>
          <a:p>
            <a:pPr marL="139700" indent="0">
              <a:buNone/>
            </a:pPr>
            <a:endParaRPr lang="en-DE" dirty="0"/>
          </a:p>
          <a:p>
            <a:pPr marL="139700" indent="0">
              <a:buNone/>
            </a:pPr>
            <a:r>
              <a:rPr lang="en-DE" dirty="0" err="1"/>
              <a:t>Zeichne</a:t>
            </a:r>
            <a:r>
              <a:rPr lang="en-DE" dirty="0"/>
              <a:t> </a:t>
            </a:r>
            <a:r>
              <a:rPr lang="en-DE" dirty="0" err="1"/>
              <a:t>innerhalb</a:t>
            </a:r>
            <a:r>
              <a:rPr lang="en-DE" dirty="0"/>
              <a:t> des Fensters </a:t>
            </a:r>
            <a:r>
              <a:rPr lang="en-DE" dirty="0" err="1"/>
              <a:t>ein</a:t>
            </a:r>
            <a:r>
              <a:rPr lang="en-DE" dirty="0"/>
              <a:t> </a:t>
            </a:r>
            <a:r>
              <a:rPr lang="en-DE" dirty="0" err="1"/>
              <a:t>Rahmen</a:t>
            </a:r>
            <a:r>
              <a:rPr lang="en-DE" dirty="0"/>
              <a:t>, der das </a:t>
            </a:r>
            <a:r>
              <a:rPr lang="en-DE" dirty="0" err="1"/>
              <a:t>Spielfeld</a:t>
            </a:r>
            <a:r>
              <a:rPr lang="en-DE" dirty="0"/>
              <a:t> </a:t>
            </a:r>
            <a:r>
              <a:rPr lang="en-DE" dirty="0" err="1"/>
              <a:t>deutlicher</a:t>
            </a:r>
            <a:r>
              <a:rPr lang="en-DE" dirty="0"/>
              <a:t> </a:t>
            </a:r>
            <a:r>
              <a:rPr lang="en-DE" dirty="0" err="1"/>
              <a:t>abgrenzen</a:t>
            </a:r>
            <a:r>
              <a:rPr lang="en-DE" dirty="0"/>
              <a:t> </a:t>
            </a:r>
            <a:r>
              <a:rPr lang="en-DE" dirty="0" err="1"/>
              <a:t>soll</a:t>
            </a:r>
            <a:r>
              <a:rPr lang="en-DE" dirty="0"/>
              <a:t>. </a:t>
            </a:r>
            <a:endParaRPr lang="de-DE" dirty="0"/>
          </a:p>
          <a:p>
            <a:pPr marL="139700" indent="0">
              <a:buNone/>
            </a:pPr>
            <a:endParaRPr lang="de-DE" dirty="0"/>
          </a:p>
          <a:p>
            <a:pPr marL="139700" indent="0">
              <a:buNone/>
            </a:pPr>
            <a:r>
              <a:rPr lang="de-DE" dirty="0"/>
              <a:t>Wenn die Schlange mit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CHALLENGÈ </a:t>
            </a:r>
            <a:r>
              <a:rPr lang="en-DE" sz="6000" dirty="0">
                <a:solidFill>
                  <a:schemeClr val="accent2"/>
                </a:solidFill>
              </a:rPr>
              <a:t>SCORE</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a:solidFill>
                  <a:schemeClr val="accent3"/>
                </a:solidFill>
              </a:rPr>
              <a:t>HIGH SCORE</a:t>
            </a:r>
            <a:r>
              <a:rPr lang="en" dirty="0">
                <a:solidFill>
                  <a:schemeClr val="accent3"/>
                </a:solidFill>
              </a:rPr>
              <a:t>(c</a:t>
            </a:r>
            <a:r>
              <a:rPr lang="en-DE" dirty="0">
                <a:solidFill>
                  <a:schemeClr val="accent3"/>
                </a:solidFill>
              </a:rPr>
              <a:t>10</a:t>
            </a:r>
            <a:r>
              <a:rPr lang="en" dirty="0">
                <a:solidFill>
                  <a:schemeClr val="accent3"/>
                </a:solidFill>
              </a:rPr>
              <a:t>)</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en-DE" dirty="0"/>
              <a:t>Um dich </a:t>
            </a:r>
            <a:r>
              <a:rPr lang="en-DE" dirty="0" err="1"/>
              <a:t>mit</a:t>
            </a:r>
            <a:r>
              <a:rPr lang="en-DE" dirty="0"/>
              <a:t> </a:t>
            </a:r>
            <a:r>
              <a:rPr lang="en-DE" dirty="0" err="1"/>
              <a:t>anderen</a:t>
            </a:r>
            <a:r>
              <a:rPr lang="en-DE" dirty="0"/>
              <a:t> </a:t>
            </a:r>
            <a:r>
              <a:rPr lang="en-DE" dirty="0" err="1"/>
              <a:t>Spielern</a:t>
            </a:r>
            <a:r>
              <a:rPr lang="en-DE" dirty="0"/>
              <a:t> </a:t>
            </a:r>
            <a:r>
              <a:rPr lang="en-DE" dirty="0" err="1"/>
              <a:t>messen</a:t>
            </a:r>
            <a:r>
              <a:rPr lang="en-DE" dirty="0"/>
              <a:t> </a:t>
            </a:r>
            <a:r>
              <a:rPr lang="en-DE" dirty="0" err="1"/>
              <a:t>zu</a:t>
            </a:r>
            <a:r>
              <a:rPr lang="en-DE" dirty="0"/>
              <a:t> </a:t>
            </a:r>
            <a:r>
              <a:rPr lang="en-DE" dirty="0" err="1"/>
              <a:t>können</a:t>
            </a:r>
            <a:r>
              <a:rPr lang="en-DE" dirty="0"/>
              <a:t>, </a:t>
            </a:r>
            <a:r>
              <a:rPr lang="en-DE" dirty="0" err="1"/>
              <a:t>implementiere</a:t>
            </a:r>
            <a:r>
              <a:rPr lang="en-DE" dirty="0"/>
              <a:t> </a:t>
            </a:r>
            <a:r>
              <a:rPr lang="en-DE" dirty="0" err="1"/>
              <a:t>eine</a:t>
            </a:r>
            <a:r>
              <a:rPr lang="en-DE" dirty="0"/>
              <a:t> High-Score System. </a:t>
            </a:r>
            <a:r>
              <a:rPr lang="en-DE" dirty="0" err="1"/>
              <a:t>Jede</a:t>
            </a:r>
            <a:r>
              <a:rPr lang="en-DE" dirty="0"/>
              <a:t> </a:t>
            </a:r>
            <a:r>
              <a:rPr lang="en-DE" dirty="0" err="1"/>
              <a:t>gegessene</a:t>
            </a:r>
            <a:r>
              <a:rPr lang="en-DE" dirty="0"/>
              <a:t> </a:t>
            </a:r>
            <a:r>
              <a:rPr lang="en-DE" dirty="0" err="1"/>
              <a:t>Nahrung</a:t>
            </a:r>
            <a:r>
              <a:rPr lang="en-DE" dirty="0"/>
              <a:t> </a:t>
            </a:r>
            <a:r>
              <a:rPr lang="en-DE" dirty="0" err="1"/>
              <a:t>soll</a:t>
            </a:r>
            <a:r>
              <a:rPr lang="en-DE" dirty="0"/>
              <a:t> </a:t>
            </a:r>
            <a:r>
              <a:rPr lang="en-DE" dirty="0" err="1"/>
              <a:t>dir</a:t>
            </a:r>
            <a:r>
              <a:rPr lang="en-DE" dirty="0"/>
              <a:t> 10 </a:t>
            </a:r>
            <a:r>
              <a:rPr lang="en-DE" dirty="0" err="1"/>
              <a:t>Punkte</a:t>
            </a:r>
            <a:r>
              <a:rPr lang="en-DE" dirty="0"/>
              <a:t> </a:t>
            </a:r>
            <a:r>
              <a:rPr lang="en-DE" dirty="0" err="1"/>
              <a:t>bringen</a:t>
            </a:r>
            <a:r>
              <a:rPr lang="en-DE" dirty="0"/>
              <a:t>. </a:t>
            </a:r>
            <a:r>
              <a:rPr lang="en-DE" dirty="0" err="1"/>
              <a:t>Wenn</a:t>
            </a:r>
            <a:r>
              <a:rPr lang="en-DE" dirty="0"/>
              <a:t> das Spiel </a:t>
            </a:r>
            <a:r>
              <a:rPr lang="en-DE" dirty="0" err="1"/>
              <a:t>zu</a:t>
            </a:r>
            <a:r>
              <a:rPr lang="en-DE" dirty="0"/>
              <a:t> Ende </a:t>
            </a:r>
            <a:r>
              <a:rPr lang="en-DE" dirty="0" err="1"/>
              <a:t>ist</a:t>
            </a:r>
            <a:r>
              <a:rPr lang="en-DE" dirty="0"/>
              <a:t>, </a:t>
            </a:r>
            <a:r>
              <a:rPr lang="en-DE" dirty="0" err="1"/>
              <a:t>soll</a:t>
            </a:r>
            <a:r>
              <a:rPr lang="en-DE" dirty="0"/>
              <a:t> der High-Score </a:t>
            </a:r>
            <a:r>
              <a:rPr lang="en-DE" dirty="0" err="1"/>
              <a:t>gespeichert</a:t>
            </a:r>
            <a:r>
              <a:rPr lang="en-DE" dirty="0"/>
              <a:t> </a:t>
            </a:r>
            <a:r>
              <a:rPr lang="en-DE" dirty="0" err="1"/>
              <a:t>werden</a:t>
            </a:r>
            <a:r>
              <a:rPr lang="en-DE" dirty="0"/>
              <a:t> und der </a:t>
            </a:r>
            <a:r>
              <a:rPr lang="en-DE" dirty="0" err="1"/>
              <a:t>aktuelle</a:t>
            </a:r>
            <a:r>
              <a:rPr lang="en-DE" dirty="0"/>
              <a:t> Score auf 0 </a:t>
            </a:r>
            <a:r>
              <a:rPr lang="en-DE" dirty="0" err="1"/>
              <a:t>zurückgesetzt</a:t>
            </a:r>
            <a:r>
              <a:rPr lang="en-DE" dirty="0"/>
              <a:t> </a:t>
            </a:r>
            <a:r>
              <a:rPr lang="en-DE" dirty="0" err="1"/>
              <a:t>werden</a:t>
            </a:r>
            <a:r>
              <a:rPr lang="en-DE" dirty="0"/>
              <a:t>. </a:t>
            </a:r>
            <a:endParaRPr lang="de-DE" dirty="0"/>
          </a:p>
        </p:txBody>
      </p:sp>
    </p:spTree>
    <p:extLst>
      <p:ext uri="{BB962C8B-B14F-4D97-AF65-F5344CB8AC3E}">
        <p14:creationId xmlns:p14="http://schemas.microsoft.com/office/powerpoint/2010/main" val="38725886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de-DE" sz="6000" dirty="0">
                <a:solidFill>
                  <a:schemeClr val="accent2"/>
                </a:solidFill>
              </a:rPr>
              <a:t>IMPROVEMENTS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de-DE" dirty="0">
                <a:solidFill>
                  <a:schemeClr val="accent3"/>
                </a:solidFill>
              </a:rPr>
              <a:t>Kleine Fehler </a:t>
            </a:r>
            <a:r>
              <a:rPr lang="de-DE" dirty="0" err="1">
                <a:solidFill>
                  <a:schemeClr val="accent3"/>
                </a:solidFill>
              </a:rPr>
              <a:t>beheheben</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r>
              <a:rPr lang="de-DE" dirty="0"/>
              <a:t>Es soll verhindert werden, dass sich die Katze selbst in den Schwanz beißt. Dafür soll wie bei dem Food Item geprüft werden ob die Schlange mit ihren einzelnen Elementen kollidiert, dafür können die ersten 2 Elemente von der Überprüfung ausgeschlossen werden. </a:t>
            </a:r>
            <a:r>
              <a:rPr lang="de-DE" dirty="0">
                <a:sym typeface="Wingdings" panose="05000000000000000000" pitchFamily="2" charset="2"/>
              </a:rPr>
              <a:t> Neustart bei Kollision</a:t>
            </a:r>
          </a:p>
          <a:p>
            <a:endParaRPr lang="de-DE" dirty="0">
              <a:sym typeface="Wingdings" panose="05000000000000000000" pitchFamily="2" charset="2"/>
            </a:endParaRPr>
          </a:p>
          <a:p>
            <a:r>
              <a:rPr lang="de-DE" dirty="0"/>
              <a:t>Findest du einen Weg, um zu verhindern, dass sich die Schlange um 180 Grad drehen kann? (Der kleine Bug tritt auf wenn du ganz schnell hintereinander deine Richtung änderst)</a:t>
            </a:r>
          </a:p>
          <a:p>
            <a:endParaRPr lang="de-DE" dirty="0"/>
          </a:p>
          <a:p>
            <a:r>
              <a:rPr lang="de-DE" dirty="0"/>
              <a:t>Derzeit skaliert die Border nicht beim Vergrößern oder Verkleinern des Fensters. Behebe das Problem, sodass du auf einer beliebigen Fenstergröße spielen kannst.</a:t>
            </a:r>
          </a:p>
        </p:txBody>
      </p:sp>
    </p:spTree>
    <p:extLst>
      <p:ext uri="{BB962C8B-B14F-4D97-AF65-F5344CB8AC3E}">
        <p14:creationId xmlns:p14="http://schemas.microsoft.com/office/powerpoint/2010/main" val="1650098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Breitbild</PresentationFormat>
  <Paragraphs>42</Paragraphs>
  <Slides>7</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Roboto</vt:lpstr>
      <vt:lpstr>Calibri</vt:lpstr>
      <vt:lpstr>Aldrich</vt:lpstr>
      <vt:lpstr>Roboto Mono</vt:lpstr>
      <vt:lpstr>Abril Fatface</vt:lpstr>
      <vt:lpstr>SlidesMania</vt:lpstr>
      <vt:lpstr>PROGRAMMIERUNG BEGINNER KURS PYTHON #9</vt:lpstr>
      <vt:lpstr>06</vt:lpstr>
      <vt:lpstr>CHALLENGE SPEED</vt:lpstr>
      <vt:lpstr>CHALLENGE GAME CONTROLER</vt:lpstr>
      <vt:lpstr>CHALLENGÈ SCORE</vt:lpstr>
      <vt:lpstr>CHALLENGE IMPROVEMENTS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Jannik Heinrich</cp:lastModifiedBy>
  <cp:revision>325</cp:revision>
  <dcterms:modified xsi:type="dcterms:W3CDTF">2024-01-23T14:36:58Z</dcterms:modified>
</cp:coreProperties>
</file>