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97" r:id="rId3"/>
    <p:sldId id="313" r:id="rId4"/>
    <p:sldId id="306" r:id="rId5"/>
    <p:sldId id="317" r:id="rId6"/>
    <p:sldId id="314" r:id="rId7"/>
    <p:sldId id="318" r:id="rId8"/>
    <p:sldId id="316" r:id="rId9"/>
    <p:sldId id="319" r:id="rId10"/>
    <p:sldId id="308" r:id="rId11"/>
    <p:sldId id="320" r:id="rId12"/>
    <p:sldId id="321" r:id="rId13"/>
    <p:sldId id="322" r:id="rId14"/>
    <p:sldId id="323" r:id="rId15"/>
    <p:sldId id="324" r:id="rId16"/>
    <p:sldId id="326" r:id="rId17"/>
    <p:sldId id="325" r:id="rId18"/>
    <p:sldId id="278" r:id="rId19"/>
  </p:sldIdLst>
  <p:sldSz cx="12192000" cy="6858000"/>
  <p:notesSz cx="6858000" cy="9144000"/>
  <p:embeddedFontLst>
    <p:embeddedFont>
      <p:font typeface="Abril Fatface" panose="02000503000000020003" pitchFamily="2" charset="0"/>
      <p:regular r:id="rId21"/>
    </p:embeddedFont>
    <p:embeddedFont>
      <p:font typeface="Aldrich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Mono" panose="00000009000000000000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 autoAdjust="0"/>
    <p:restoredTop sz="92474" autoAdjust="0"/>
  </p:normalViewPr>
  <p:slideViewPr>
    <p:cSldViewPr snapToGrid="0">
      <p:cViewPr varScale="1">
        <p:scale>
          <a:sx n="104" d="100"/>
          <a:sy n="104" d="100"/>
        </p:scale>
        <p:origin x="528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50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1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028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10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959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404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6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alpython.com/beginners-guide-python-turt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 #6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Eigenschaften </a:t>
            </a:r>
            <a:r>
              <a:rPr lang="en" sz="6000" dirty="0">
                <a:solidFill>
                  <a:schemeClr val="accent1"/>
                </a:solidFill>
              </a:rPr>
              <a:t>SCREEN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64A734-B919-D61C-9184-04024FC6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5" y="1695561"/>
            <a:ext cx="11641200" cy="2253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0B1502-4B87-0717-6504-0D8D9C9A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25" y="3429000"/>
            <a:ext cx="5448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9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Eigenschaften </a:t>
            </a:r>
            <a:r>
              <a:rPr lang="en" sz="6000" dirty="0">
                <a:solidFill>
                  <a:schemeClr val="accent1"/>
                </a:solidFill>
              </a:rPr>
              <a:t>TURTLE</a:t>
            </a:r>
            <a:endParaRPr lang="de-DE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3E4929C-8ABD-557E-E5A9-BB34DFA2C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</p:spPr>
        <p:txBody>
          <a:bodyPr/>
          <a:lstStyle/>
          <a:p>
            <a:r>
              <a:rPr lang="de-DE" dirty="0"/>
              <a:t>Shape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1C348-65D1-8EE1-F691-2469C5FC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50" y="2017994"/>
            <a:ext cx="10896600" cy="132165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4C64918-B011-18DD-E495-96FDEDA51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4" t="30337" r="27214" b="25564"/>
          <a:stretch/>
        </p:blipFill>
        <p:spPr bwMode="auto">
          <a:xfrm>
            <a:off x="4362449" y="3302800"/>
            <a:ext cx="2886075" cy="267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496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Eigenschaften </a:t>
            </a:r>
            <a:r>
              <a:rPr lang="en" sz="6000" dirty="0">
                <a:solidFill>
                  <a:schemeClr val="accent1"/>
                </a:solidFill>
              </a:rPr>
              <a:t>TURTLE</a:t>
            </a:r>
            <a:endParaRPr lang="de-DE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3E4929C-8ABD-557E-E5A9-BB34DFA2C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</p:spPr>
        <p:txBody>
          <a:bodyPr/>
          <a:lstStyle/>
          <a:p>
            <a:r>
              <a:rPr lang="de-DE" dirty="0"/>
              <a:t>Pen Speed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4B469-5842-0E17-3DDD-399AF6928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000250"/>
            <a:ext cx="3524250" cy="28575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F5BBA91-3D1F-13C2-EE9D-0E14B119C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1619250"/>
            <a:ext cx="4572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955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Eigenschaften </a:t>
            </a:r>
            <a:r>
              <a:rPr lang="en" sz="6000" dirty="0">
                <a:solidFill>
                  <a:schemeClr val="accent1"/>
                </a:solidFill>
              </a:rPr>
              <a:t>TURTLE</a:t>
            </a:r>
            <a:endParaRPr lang="de-DE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3E4929C-8ABD-557E-E5A9-BB34DFA2C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</p:spPr>
        <p:txBody>
          <a:bodyPr/>
          <a:lstStyle/>
          <a:p>
            <a:r>
              <a:rPr lang="de-DE" dirty="0"/>
              <a:t>Pen </a:t>
            </a:r>
            <a:r>
              <a:rPr lang="de-DE" dirty="0" err="1"/>
              <a:t>Customization</a:t>
            </a:r>
            <a:r>
              <a:rPr lang="de-DE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36CE2F-0FC8-B5B7-8D84-2A481E161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50" y="2000250"/>
            <a:ext cx="4819650" cy="2857500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705EC82C-1680-4011-09FD-0BE7377BB056}"/>
              </a:ext>
            </a:extLst>
          </p:cNvPr>
          <p:cNvSpPr txBox="1">
            <a:spLocks/>
          </p:cNvSpPr>
          <p:nvPr/>
        </p:nvSpPr>
        <p:spPr>
          <a:xfrm>
            <a:off x="6570616" y="1800269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de-DE" dirty="0"/>
              <a:t>Up &amp; Down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3FCEC2-7929-DE55-93D0-807D203C8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310" y="2000250"/>
            <a:ext cx="2383065" cy="4170363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1A50312-3FF2-71DD-610D-00DF8AAC3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0" t="46978" r="31145" b="28418"/>
          <a:stretch/>
        </p:blipFill>
        <p:spPr bwMode="auto">
          <a:xfrm>
            <a:off x="8715375" y="2818072"/>
            <a:ext cx="2383065" cy="246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37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Haus-vom-Nikolaus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dirty="0">
                <a:solidFill>
                  <a:schemeClr val="accent3"/>
                </a:solidFill>
              </a:rPr>
              <a:t>Haus-vom-Nikolaus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Zeichne</a:t>
            </a:r>
            <a:r>
              <a:rPr lang="en-US" sz="1600" dirty="0"/>
              <a:t> das Haus </a:t>
            </a:r>
            <a:r>
              <a:rPr lang="en-US" sz="1600" dirty="0" err="1"/>
              <a:t>vom</a:t>
            </a:r>
            <a:r>
              <a:rPr lang="en-US" sz="1600" dirty="0"/>
              <a:t> Nikolaus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mit</a:t>
            </a:r>
            <a:r>
              <a:rPr lang="en-US" sz="1600" dirty="0"/>
              <a:t> und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ohne</a:t>
            </a:r>
            <a:r>
              <a:rPr lang="en-US" sz="1600" dirty="0"/>
              <a:t> </a:t>
            </a:r>
            <a:r>
              <a:rPr lang="en-US" sz="1600" dirty="0" err="1"/>
              <a:t>Absetzen</a:t>
            </a:r>
            <a:r>
              <a:rPr lang="en-US" sz="1600" dirty="0"/>
              <a:t> des </a:t>
            </a:r>
            <a:r>
              <a:rPr lang="en-US" sz="1600" dirty="0" err="1"/>
              <a:t>Stiftes</a:t>
            </a:r>
            <a:r>
              <a:rPr lang="en-US" sz="1600" dirty="0"/>
              <a:t>.</a:t>
            </a:r>
          </a:p>
        </p:txBody>
      </p:sp>
      <p:sp>
        <p:nvSpPr>
          <p:cNvPr id="2" name="Google Shape;441;p29">
            <a:extLst>
              <a:ext uri="{FF2B5EF4-FFF2-40B4-BE49-F238E27FC236}">
                <a16:creationId xmlns:a16="http://schemas.microsoft.com/office/drawing/2014/main" id="{23B5F967-E80F-4807-770C-FF5DF9A07F29}"/>
              </a:ext>
            </a:extLst>
          </p:cNvPr>
          <p:cNvSpPr txBox="1">
            <a:spLocks/>
          </p:cNvSpPr>
          <p:nvPr/>
        </p:nvSpPr>
        <p:spPr>
          <a:xfrm>
            <a:off x="1217550" y="3219574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de-DE" dirty="0">
                <a:solidFill>
                  <a:schemeClr val="accent3"/>
                </a:solidFill>
              </a:rPr>
              <a:t>Haus-vom-Nikolaus-und-neben-an</a:t>
            </a:r>
            <a:endParaRPr lang="de-DE" dirty="0"/>
          </a:p>
        </p:txBody>
      </p:sp>
      <p:sp>
        <p:nvSpPr>
          <p:cNvPr id="3" name="Google Shape;446;p29">
            <a:extLst>
              <a:ext uri="{FF2B5EF4-FFF2-40B4-BE49-F238E27FC236}">
                <a16:creationId xmlns:a16="http://schemas.microsoft.com/office/drawing/2014/main" id="{0B2F2019-20D4-4D61-E60F-92F91AEA5DD5}"/>
              </a:ext>
            </a:extLst>
          </p:cNvPr>
          <p:cNvSpPr txBox="1">
            <a:spLocks/>
          </p:cNvSpPr>
          <p:nvPr/>
        </p:nvSpPr>
        <p:spPr>
          <a:xfrm>
            <a:off x="1217542" y="3657443"/>
            <a:ext cx="9755100" cy="386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sz="1600" dirty="0" err="1"/>
              <a:t>Zeichne</a:t>
            </a:r>
            <a:r>
              <a:rPr lang="en-US" sz="1600" dirty="0"/>
              <a:t> das Haus </a:t>
            </a:r>
            <a:r>
              <a:rPr lang="en-US" sz="1600" dirty="0" err="1"/>
              <a:t>vom</a:t>
            </a:r>
            <a:r>
              <a:rPr lang="en-US" sz="1600" dirty="0"/>
              <a:t> Nikolaus und das Haus des </a:t>
            </a:r>
            <a:r>
              <a:rPr lang="en-US" sz="1600" dirty="0" err="1"/>
              <a:t>Weihnachtsmann</a:t>
            </a:r>
            <a:r>
              <a:rPr lang="en-US" sz="1600" dirty="0"/>
              <a:t>. Die </a:t>
            </a:r>
            <a:r>
              <a:rPr lang="en-US" sz="1600" dirty="0" err="1"/>
              <a:t>Häuser</a:t>
            </a:r>
            <a:r>
              <a:rPr lang="en-US" sz="1600" dirty="0"/>
              <a:t>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Straße</a:t>
            </a:r>
            <a:r>
              <a:rPr lang="en-US" sz="1600" dirty="0"/>
              <a:t> </a:t>
            </a:r>
            <a:r>
              <a:rPr lang="en-US" sz="1600" dirty="0" err="1"/>
              <a:t>verbunden</a:t>
            </a:r>
            <a:r>
              <a:rPr lang="en-US" sz="1600" dirty="0"/>
              <a:t>. Das Haus des </a:t>
            </a:r>
            <a:r>
              <a:rPr lang="en-US" sz="1600" dirty="0" err="1"/>
              <a:t>Weihnachtsmann</a:t>
            </a:r>
            <a:r>
              <a:rPr lang="en-US" sz="1600" dirty="0"/>
              <a:t> hat </a:t>
            </a:r>
            <a:r>
              <a:rPr lang="en-US" sz="1600" dirty="0" err="1"/>
              <a:t>dickere</a:t>
            </a:r>
            <a:r>
              <a:rPr lang="en-US" sz="1600" dirty="0"/>
              <a:t> </a:t>
            </a:r>
            <a:r>
              <a:rPr lang="en-US" sz="1600" dirty="0" err="1"/>
              <a:t>Wände</a:t>
            </a:r>
            <a:r>
              <a:rPr lang="en-US" sz="1600" dirty="0"/>
              <a:t> und </a:t>
            </a:r>
            <a:r>
              <a:rPr lang="en-US" sz="1600" dirty="0" err="1"/>
              <a:t>ist</a:t>
            </a:r>
            <a:r>
              <a:rPr lang="en-US" sz="1600" dirty="0"/>
              <a:t> rot. Der </a:t>
            </a:r>
            <a:r>
              <a:rPr lang="en-US" sz="1600" dirty="0" err="1"/>
              <a:t>Stift</a:t>
            </a:r>
            <a:r>
              <a:rPr lang="en-US" sz="1600" dirty="0"/>
              <a:t> </a:t>
            </a:r>
            <a:r>
              <a:rPr lang="en-US" sz="1600" dirty="0" err="1"/>
              <a:t>darf</a:t>
            </a:r>
            <a:r>
              <a:rPr lang="en-US" sz="1600" dirty="0"/>
              <a:t> </a:t>
            </a:r>
            <a:r>
              <a:rPr lang="en-US" sz="1600" dirty="0" err="1"/>
              <a:t>dabei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nicht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tx1"/>
                </a:solidFill>
              </a:rPr>
              <a:t>abgesetzt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werden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86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Circle-Loop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dirty="0">
                <a:solidFill>
                  <a:schemeClr val="accent3"/>
                </a:solidFill>
              </a:rPr>
              <a:t>Circle-Loop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Zeichne</a:t>
            </a:r>
            <a:r>
              <a:rPr lang="en-US" sz="1600" dirty="0"/>
              <a:t> die </a:t>
            </a:r>
            <a:r>
              <a:rPr lang="en-US" sz="1600" dirty="0" err="1"/>
              <a:t>nebenstehende</a:t>
            </a:r>
            <a:r>
              <a:rPr lang="en-US" sz="1600" dirty="0"/>
              <a:t> </a:t>
            </a:r>
            <a:r>
              <a:rPr lang="en-US" sz="1600" dirty="0" err="1"/>
              <a:t>Abbildung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Hinweis</a:t>
            </a:r>
            <a:r>
              <a:rPr lang="en-US" sz="1600" dirty="0"/>
              <a:t>: </a:t>
            </a:r>
            <a:r>
              <a:rPr lang="en-US" sz="1600" dirty="0" err="1"/>
              <a:t>Nutze</a:t>
            </a:r>
            <a:r>
              <a:rPr lang="en-US" sz="1600" dirty="0"/>
              <a:t> </a:t>
            </a:r>
            <a:r>
              <a:rPr lang="en-US" sz="1600" dirty="0" err="1"/>
              <a:t>dafür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Schleife</a:t>
            </a:r>
            <a:r>
              <a:rPr lang="en-US" sz="1600" dirty="0"/>
              <a:t>.</a:t>
            </a:r>
          </a:p>
        </p:txBody>
      </p:sp>
      <p:pic>
        <p:nvPicPr>
          <p:cNvPr id="8194" name="Picture 2" descr="Python Turtle While Loop Edited Newer">
            <a:extLst>
              <a:ext uri="{FF2B5EF4-FFF2-40B4-BE49-F238E27FC236}">
                <a16:creationId xmlns:a16="http://schemas.microsoft.com/office/drawing/2014/main" id="{EF289B6D-49EE-5778-7C65-DB19A2EB9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1560312"/>
            <a:ext cx="4572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70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Baum-Loop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dirty="0">
                <a:solidFill>
                  <a:schemeClr val="accent3"/>
                </a:solidFill>
              </a:rPr>
              <a:t>Circle-Loop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Schreibe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Funktion</a:t>
            </a:r>
            <a:r>
              <a:rPr lang="en-US" sz="1600" dirty="0"/>
              <a:t>, die </a:t>
            </a:r>
            <a:r>
              <a:rPr lang="en-US" sz="1600" dirty="0" err="1"/>
              <a:t>einen</a:t>
            </a:r>
            <a:br>
              <a:rPr lang="en-US" sz="1600" dirty="0"/>
            </a:br>
            <a:r>
              <a:rPr lang="en-US" sz="1600" dirty="0"/>
              <a:t>Tannenbaum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gegeben</a:t>
            </a:r>
            <a:r>
              <a:rPr lang="en-US" sz="1600" dirty="0"/>
              <a:t> </a:t>
            </a:r>
            <a:r>
              <a:rPr lang="en-US" sz="1600" dirty="0" err="1"/>
              <a:t>Höhe</a:t>
            </a:r>
            <a:r>
              <a:rPr lang="en-US" sz="1600" dirty="0"/>
              <a:t> h </a:t>
            </a:r>
            <a:br>
              <a:rPr lang="en-US" sz="1600" dirty="0"/>
            </a:br>
            <a:r>
              <a:rPr lang="en-US" sz="1600" dirty="0" err="1"/>
              <a:t>zeichnet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Hinweis</a:t>
            </a:r>
            <a:r>
              <a:rPr lang="en-US" sz="1600" dirty="0"/>
              <a:t>: </a:t>
            </a:r>
            <a:r>
              <a:rPr lang="en-US" sz="1600" dirty="0" err="1"/>
              <a:t>Nutze</a:t>
            </a:r>
            <a:r>
              <a:rPr lang="en-US" sz="1600" dirty="0"/>
              <a:t> </a:t>
            </a:r>
            <a:r>
              <a:rPr lang="en-US" sz="1600" dirty="0" err="1"/>
              <a:t>dafür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Schleife</a:t>
            </a:r>
            <a:r>
              <a:rPr lang="en-US" sz="1600" dirty="0"/>
              <a:t>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027794-78F7-5C07-279F-0DBA49DA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656" y="1800269"/>
            <a:ext cx="4864350" cy="37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8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SNAKE-CONTROL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dirty="0">
                <a:solidFill>
                  <a:schemeClr val="accent3"/>
                </a:solidFill>
              </a:rPr>
              <a:t>Snake-Control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Zeichne</a:t>
            </a:r>
            <a:r>
              <a:rPr lang="en-US" sz="1600" dirty="0"/>
              <a:t> </a:t>
            </a:r>
            <a:r>
              <a:rPr lang="en-US" sz="1600" dirty="0" err="1"/>
              <a:t>einen</a:t>
            </a:r>
            <a:r>
              <a:rPr lang="en-US" sz="1600" dirty="0"/>
              <a:t> Kreis, der den Kopf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Schlange</a:t>
            </a:r>
            <a:r>
              <a:rPr lang="en-US" sz="1600" dirty="0"/>
              <a:t> </a:t>
            </a:r>
            <a:r>
              <a:rPr lang="en-US" sz="1600" dirty="0" err="1"/>
              <a:t>darstellen</a:t>
            </a:r>
            <a:r>
              <a:rPr lang="en-US" sz="1600" dirty="0"/>
              <a:t> </a:t>
            </a:r>
            <a:r>
              <a:rPr lang="en-US" sz="1600" dirty="0" err="1"/>
              <a:t>soll</a:t>
            </a:r>
            <a:r>
              <a:rPr lang="en-US" sz="1600" dirty="0"/>
              <a:t>. </a:t>
            </a:r>
            <a:r>
              <a:rPr lang="en-US" sz="1600" dirty="0" err="1"/>
              <a:t>Ziel</a:t>
            </a:r>
            <a:r>
              <a:rPr lang="en-US" sz="1600" dirty="0"/>
              <a:t> </a:t>
            </a:r>
            <a:r>
              <a:rPr lang="en-US" sz="1600" dirty="0" err="1"/>
              <a:t>ist</a:t>
            </a:r>
            <a:r>
              <a:rPr lang="en-US" sz="1600" dirty="0"/>
              <a:t> es, </a:t>
            </a:r>
            <a:r>
              <a:rPr lang="en-US" sz="1600" dirty="0" err="1"/>
              <a:t>diesen</a:t>
            </a:r>
            <a:r>
              <a:rPr lang="en-US" sz="1600" dirty="0"/>
              <a:t> Kreis </a:t>
            </a:r>
            <a:r>
              <a:rPr lang="en-US" sz="1600" dirty="0" err="1"/>
              <a:t>mit</a:t>
            </a:r>
            <a:r>
              <a:rPr lang="en-US" sz="1600" dirty="0"/>
              <a:t> den </a:t>
            </a:r>
            <a:r>
              <a:rPr lang="en-US" sz="1600" dirty="0" err="1"/>
              <a:t>Pfeiltasten</a:t>
            </a:r>
            <a:r>
              <a:rPr lang="en-US" sz="1600" dirty="0"/>
              <a:t> auf </a:t>
            </a:r>
            <a:r>
              <a:rPr lang="en-US" sz="1600" dirty="0" err="1"/>
              <a:t>deiner</a:t>
            </a:r>
            <a:r>
              <a:rPr lang="en-US" sz="1600" dirty="0"/>
              <a:t> </a:t>
            </a:r>
            <a:r>
              <a:rPr lang="en-US" sz="1600" dirty="0" err="1"/>
              <a:t>Tastatur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steuern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Zusatz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Achtung! Die </a:t>
            </a:r>
            <a:r>
              <a:rPr lang="en-US" sz="1600" dirty="0" err="1"/>
              <a:t>Schlange</a:t>
            </a:r>
            <a:r>
              <a:rPr lang="en-US" sz="1600" dirty="0"/>
              <a:t> </a:t>
            </a:r>
            <a:r>
              <a:rPr lang="en-US" sz="1600" dirty="0" err="1"/>
              <a:t>kann</a:t>
            </a:r>
            <a:r>
              <a:rPr lang="en-US" sz="1600" dirty="0"/>
              <a:t> </a:t>
            </a:r>
            <a:r>
              <a:rPr lang="en-US" sz="1600" dirty="0" err="1"/>
              <a:t>nicht</a:t>
            </a:r>
            <a:r>
              <a:rPr lang="en-US" sz="1600" dirty="0"/>
              <a:t> die </a:t>
            </a:r>
            <a:r>
              <a:rPr lang="en-US" sz="1600" dirty="0" err="1"/>
              <a:t>Richtung</a:t>
            </a:r>
            <a:r>
              <a:rPr lang="en-US" sz="1600" dirty="0"/>
              <a:t>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Achse</a:t>
            </a:r>
            <a:r>
              <a:rPr lang="en-US" sz="1600" dirty="0"/>
              <a:t> </a:t>
            </a:r>
            <a:r>
              <a:rPr lang="en-US" sz="1600" dirty="0" err="1"/>
              <a:t>wechseln</a:t>
            </a:r>
            <a:r>
              <a:rPr lang="en-US" sz="1600" dirty="0"/>
              <a:t>. </a:t>
            </a:r>
            <a:r>
              <a:rPr lang="en-US" sz="1600" dirty="0" err="1"/>
              <a:t>Sprich</a:t>
            </a:r>
            <a:r>
              <a:rPr lang="en-US" sz="1600" dirty="0"/>
              <a:t> </a:t>
            </a:r>
            <a:r>
              <a:rPr lang="en-US" sz="1600" dirty="0" err="1"/>
              <a:t>wenn</a:t>
            </a:r>
            <a:r>
              <a:rPr lang="en-US" sz="1600" dirty="0"/>
              <a:t> die </a:t>
            </a:r>
            <a:r>
              <a:rPr lang="en-US" sz="1600" dirty="0" err="1"/>
              <a:t>Schlange</a:t>
            </a:r>
            <a:r>
              <a:rPr lang="en-US" sz="1600" dirty="0"/>
              <a:t> </a:t>
            </a:r>
            <a:r>
              <a:rPr lang="en-US" sz="1600" dirty="0" err="1"/>
              <a:t>sich</a:t>
            </a:r>
            <a:r>
              <a:rPr lang="en-US" sz="1600" dirty="0"/>
              <a:t> </a:t>
            </a:r>
            <a:r>
              <a:rPr lang="en-US" sz="1600" dirty="0" err="1"/>
              <a:t>bspw</a:t>
            </a:r>
            <a:r>
              <a:rPr lang="en-US" sz="1600" dirty="0"/>
              <a:t>. </a:t>
            </a:r>
            <a:r>
              <a:rPr lang="en-US" sz="1600" dirty="0" err="1"/>
              <a:t>nach</a:t>
            </a:r>
            <a:r>
              <a:rPr lang="en-US" sz="1600" dirty="0"/>
              <a:t> links </a:t>
            </a:r>
            <a:r>
              <a:rPr lang="en-US" sz="1600" dirty="0" err="1"/>
              <a:t>bewegt</a:t>
            </a:r>
            <a:r>
              <a:rPr lang="en-US" sz="1600" dirty="0"/>
              <a:t>, </a:t>
            </a:r>
            <a:r>
              <a:rPr lang="en-US" sz="1600" dirty="0" err="1"/>
              <a:t>ist</a:t>
            </a:r>
            <a:r>
              <a:rPr lang="en-US" sz="1600" dirty="0"/>
              <a:t> es </a:t>
            </a:r>
            <a:r>
              <a:rPr lang="en-US" sz="1600" dirty="0" err="1"/>
              <a:t>nicht</a:t>
            </a:r>
            <a:r>
              <a:rPr lang="en-US" sz="1600" dirty="0"/>
              <a:t> </a:t>
            </a:r>
            <a:r>
              <a:rPr lang="en-US" sz="1600" dirty="0" err="1"/>
              <a:t>möglich</a:t>
            </a:r>
            <a:r>
              <a:rPr lang="en-US" sz="1600" dirty="0"/>
              <a:t>, </a:t>
            </a:r>
            <a:r>
              <a:rPr lang="en-US" sz="1600" dirty="0" err="1"/>
              <a:t>sich</a:t>
            </a:r>
            <a:r>
              <a:rPr lang="en-US" sz="1600" dirty="0"/>
              <a:t> </a:t>
            </a:r>
            <a:r>
              <a:rPr lang="en-US" sz="1600" dirty="0" err="1"/>
              <a:t>nach</a:t>
            </a:r>
            <a:r>
              <a:rPr lang="en-US" sz="1600" dirty="0"/>
              <a:t> </a:t>
            </a:r>
            <a:r>
              <a:rPr lang="en-US" sz="1600" dirty="0" err="1"/>
              <a:t>rechts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bewegen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Des </a:t>
            </a:r>
            <a:r>
              <a:rPr lang="en-US" sz="1600" dirty="0" err="1"/>
              <a:t>weiteren</a:t>
            </a:r>
            <a:r>
              <a:rPr lang="en-US" sz="1600" dirty="0"/>
              <a:t> </a:t>
            </a:r>
            <a:r>
              <a:rPr lang="en-US" sz="1600" dirty="0" err="1"/>
              <a:t>soll</a:t>
            </a:r>
            <a:r>
              <a:rPr lang="en-US" sz="1600" dirty="0"/>
              <a:t> die </a:t>
            </a:r>
            <a:r>
              <a:rPr lang="en-US" sz="1600" dirty="0" err="1"/>
              <a:t>Schlange</a:t>
            </a:r>
            <a:r>
              <a:rPr lang="en-US" sz="1600" dirty="0"/>
              <a:t> </a:t>
            </a:r>
            <a:r>
              <a:rPr lang="en-US" sz="1600" dirty="0" err="1"/>
              <a:t>zur</a:t>
            </a:r>
            <a:r>
              <a:rPr lang="en-US" sz="1600" dirty="0"/>
              <a:t> </a:t>
            </a:r>
            <a:r>
              <a:rPr lang="en-US" sz="1600" dirty="0" err="1"/>
              <a:t>Fenstermitte</a:t>
            </a:r>
            <a:r>
              <a:rPr lang="en-US" sz="1600" dirty="0"/>
              <a:t> </a:t>
            </a:r>
            <a:r>
              <a:rPr lang="en-US" sz="1600" dirty="0" err="1"/>
              <a:t>telepotiert</a:t>
            </a:r>
            <a:r>
              <a:rPr lang="en-US" sz="1600" dirty="0"/>
              <a:t> warden, falls </a:t>
            </a:r>
            <a:r>
              <a:rPr lang="en-US" sz="1600" dirty="0" err="1"/>
              <a:t>sie</a:t>
            </a:r>
            <a:r>
              <a:rPr lang="en-US" sz="1600" dirty="0"/>
              <a:t> den </a:t>
            </a:r>
            <a:r>
              <a:rPr lang="en-US" sz="1600" dirty="0" err="1"/>
              <a:t>Fensterrand</a:t>
            </a:r>
            <a:r>
              <a:rPr lang="en-US" sz="1600" dirty="0"/>
              <a:t> </a:t>
            </a:r>
            <a:r>
              <a:rPr lang="en-US" sz="1600" dirty="0" err="1"/>
              <a:t>erreicht</a:t>
            </a:r>
            <a:r>
              <a:rPr lang="en-US" sz="1600" dirty="0"/>
              <a:t> hat.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Hinweis</a:t>
            </a:r>
            <a:r>
              <a:rPr lang="en-US" sz="1600" dirty="0"/>
              <a:t>: </a:t>
            </a:r>
            <a:br>
              <a:rPr lang="en-US" sz="1600" dirty="0"/>
            </a:br>
            <a:r>
              <a:rPr lang="en-US" sz="1600" dirty="0" err="1"/>
              <a:t>screen.listen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 err="1"/>
              <a:t>screen.onkeypress</a:t>
            </a:r>
            <a:r>
              <a:rPr lang="en-US" sz="1600" dirty="0"/>
              <a:t>(</a:t>
            </a:r>
            <a:r>
              <a:rPr lang="en-US" sz="1600" dirty="0" err="1"/>
              <a:t>named_function</a:t>
            </a:r>
            <a:r>
              <a:rPr lang="en-US" sz="1600" dirty="0"/>
              <a:t>(), “KEY_NAME”)</a:t>
            </a:r>
          </a:p>
        </p:txBody>
      </p: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00E6C2B1-21AA-44B1-49E6-2A18101C39C6}"/>
              </a:ext>
            </a:extLst>
          </p:cNvPr>
          <p:cNvSpPr/>
          <p:nvPr/>
        </p:nvSpPr>
        <p:spPr>
          <a:xfrm>
            <a:off x="10229700" y="168363"/>
            <a:ext cx="1485900" cy="1365162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1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931856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https://realpython.com/beginners-guide-python-turtle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Was ist </a:t>
            </a:r>
            <a:r>
              <a:rPr lang="en" dirty="0">
                <a:solidFill>
                  <a:schemeClr val="accent1"/>
                </a:solidFill>
              </a:rPr>
              <a:t>Turtle?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Aufbau </a:t>
            </a:r>
            <a:r>
              <a:rPr lang="en-US" dirty="0">
                <a:solidFill>
                  <a:schemeClr val="accent1"/>
                </a:solidFill>
              </a:rPr>
              <a:t>Turtle</a:t>
            </a:r>
            <a:r>
              <a:rPr lang="en-US" dirty="0"/>
              <a:t> </a:t>
            </a:r>
            <a:r>
              <a:rPr lang="en" dirty="0">
                <a:solidFill>
                  <a:schemeClr val="accent1"/>
                </a:solidFill>
              </a:rPr>
              <a:t>Programm</a:t>
            </a:r>
            <a:endParaRPr lang="en-US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Eigenschaften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Screen</a:t>
            </a: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Eigenschaften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Turtle </a:t>
            </a: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4018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Turtle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Bewegen 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Advanced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Chall</a:t>
            </a:r>
            <a:r>
              <a:rPr lang="de-DE" dirty="0">
                <a:solidFill>
                  <a:schemeClr val="accent1"/>
                </a:solidFill>
              </a:rPr>
              <a:t>e</a:t>
            </a:r>
            <a:r>
              <a:rPr lang="en" dirty="0">
                <a:solidFill>
                  <a:schemeClr val="accent1"/>
                </a:solidFill>
              </a:rPr>
              <a:t>nge</a:t>
            </a:r>
            <a:endParaRPr lang="en-US"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D84F7C-15B1-EC85-02BE-796D4FD27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/>
            <a:r>
              <a:rPr lang="de-DE" dirty="0"/>
              <a:t>vorinstallierte Bibliothek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2AE4B-D3DE-9564-8002-F0B74F147A1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114300" indent="0"/>
            <a:r>
              <a:rPr lang="de-DE" dirty="0"/>
              <a:t>grafische Darstellung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AAFD82A-07D2-433A-6056-0F74711C8B2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de-DE" dirty="0"/>
              <a:t>Grundlage für Snake Game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AC1A08-994F-A9A9-34C9-FAC46DD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sz="6000" dirty="0">
                <a:solidFill>
                  <a:schemeClr val="accent1"/>
                </a:solidFill>
              </a:rPr>
              <a:t>TURTLE?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C284AC-EEAA-2D49-3AA5-450F3A79A95F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r>
              <a:rPr lang="de-DE" dirty="0"/>
              <a:t>Alle Formen wie Kreise, Vierecke, …</a:t>
            </a:r>
          </a:p>
          <a:p>
            <a:r>
              <a:rPr lang="de-DE" dirty="0"/>
              <a:t>In ALLEN (16,9 </a:t>
            </a:r>
            <a:r>
              <a:rPr lang="de-DE" dirty="0" err="1"/>
              <a:t>Mio</a:t>
            </a:r>
            <a:r>
              <a:rPr lang="de-DE" dirty="0"/>
              <a:t>) Farben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A34EF3-3F23-5D2E-205E-553DAD897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850" y="1928555"/>
            <a:ext cx="4749800" cy="355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429BEF-042F-38CF-74DC-2699578E6703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de-DE" dirty="0"/>
              <a:t>Einfacher Einstieg in Python</a:t>
            </a:r>
          </a:p>
        </p:txBody>
      </p:sp>
    </p:spTree>
    <p:extLst>
      <p:ext uri="{BB962C8B-B14F-4D97-AF65-F5344CB8AC3E}">
        <p14:creationId xmlns:p14="http://schemas.microsoft.com/office/powerpoint/2010/main" val="317175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Aufbau </a:t>
            </a:r>
            <a:r>
              <a:rPr lang="en" sz="6000" dirty="0">
                <a:solidFill>
                  <a:schemeClr val="accent1"/>
                </a:solidFill>
              </a:rPr>
              <a:t>TURTLE PROGRAMM</a:t>
            </a:r>
            <a:endParaRPr lang="de-DE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B0212FB-7F54-F8CA-9194-8E63C22141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62069D-C9B2-B587-252C-8E37DAD8D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781175"/>
            <a:ext cx="113728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25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Turtle </a:t>
            </a:r>
            <a:r>
              <a:rPr lang="en" sz="6000" dirty="0">
                <a:solidFill>
                  <a:schemeClr val="accent1"/>
                </a:solidFill>
              </a:rPr>
              <a:t>BEWEGEN</a:t>
            </a:r>
            <a:endParaRPr lang="de-DE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B0212FB-7F54-F8CA-9194-8E63C22141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2A2EA9-9F76-7FA6-AA13-535346E8B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570875"/>
            <a:ext cx="4533899" cy="45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552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Turtle </a:t>
            </a:r>
            <a:r>
              <a:rPr lang="en" sz="6000" dirty="0">
                <a:solidFill>
                  <a:schemeClr val="accent1"/>
                </a:solidFill>
              </a:rPr>
              <a:t>BEWEGEN</a:t>
            </a:r>
            <a:endParaRPr lang="de-DE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B0212FB-7F54-F8CA-9194-8E63C22141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7777C-740B-0DED-2537-A05F84E9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7" y="2028825"/>
            <a:ext cx="2590800" cy="285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710928-49D0-C097-AC69-F51513EE6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4" y="2000250"/>
            <a:ext cx="3371850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7ABA9A-F51A-97BC-693F-B77120695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8" y="2000250"/>
            <a:ext cx="3200400" cy="21336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8B88EA7-34AE-1555-BC88-B64F0D958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84" y="3886207"/>
            <a:ext cx="3557588" cy="200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05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Turtle </a:t>
            </a:r>
            <a:r>
              <a:rPr lang="en" sz="6000" dirty="0">
                <a:solidFill>
                  <a:schemeClr val="accent1"/>
                </a:solidFill>
              </a:rPr>
              <a:t>BEWEGEN</a:t>
            </a:r>
            <a:endParaRPr lang="de-DE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AB0212FB-7F54-F8CA-9194-8E63C22141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8B1EC-EE70-0307-75BB-8D6A52158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19375"/>
            <a:ext cx="3848100" cy="17907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0F2E9B6-02D6-F7D7-2C62-D5F3FC65E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4572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186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Quadrat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Quadrat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Zeichne</a:t>
            </a:r>
            <a:r>
              <a:rPr lang="en-US" sz="1600" dirty="0"/>
              <a:t> </a:t>
            </a:r>
            <a:r>
              <a:rPr lang="en-US" sz="1600" dirty="0" err="1"/>
              <a:t>ein</a:t>
            </a:r>
            <a:r>
              <a:rPr lang="en-US" sz="1600" dirty="0"/>
              <a:t> Quadrat </a:t>
            </a:r>
            <a:r>
              <a:rPr lang="en-US" sz="1600" dirty="0" err="1"/>
              <a:t>mit</a:t>
            </a:r>
            <a:r>
              <a:rPr lang="en-US" sz="1600" dirty="0"/>
              <a:t>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Seitenlänge</a:t>
            </a:r>
            <a:r>
              <a:rPr lang="en-US" sz="1600" dirty="0"/>
              <a:t> von 100.</a:t>
            </a:r>
          </a:p>
        </p:txBody>
      </p:sp>
    </p:spTree>
    <p:extLst>
      <p:ext uri="{BB962C8B-B14F-4D97-AF65-F5344CB8AC3E}">
        <p14:creationId xmlns:p14="http://schemas.microsoft.com/office/powerpoint/2010/main" val="77861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Quadrat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Lösung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4614C-4D2E-8A72-2936-EA0184FC5C05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6037C-57B0-F3FE-4A4B-09EC27086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6" y="2103719"/>
            <a:ext cx="2724150" cy="39243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6A094E5-3197-C1B2-357F-A3BD0701A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561027"/>
            <a:ext cx="4572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67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Breitbild</PresentationFormat>
  <Paragraphs>58</Paragraphs>
  <Slides>18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Abril Fatface</vt:lpstr>
      <vt:lpstr>Arial</vt:lpstr>
      <vt:lpstr>Calibri</vt:lpstr>
      <vt:lpstr>Roboto</vt:lpstr>
      <vt:lpstr>Aldrich</vt:lpstr>
      <vt:lpstr>Roboto Mono</vt:lpstr>
      <vt:lpstr>SlidesMania</vt:lpstr>
      <vt:lpstr>PROGRAMMIERUNG BEGINNER KURS PYTHON #6</vt:lpstr>
      <vt:lpstr>06</vt:lpstr>
      <vt:lpstr>Was ist TURTLE?</vt:lpstr>
      <vt:lpstr>Aufbau TURTLE PROGRAMM</vt:lpstr>
      <vt:lpstr>Turtle BEWEGEN</vt:lpstr>
      <vt:lpstr>Turtle BEWEGEN</vt:lpstr>
      <vt:lpstr>Turtle BEWEGEN</vt:lpstr>
      <vt:lpstr>CHALLANGE Quadrat</vt:lpstr>
      <vt:lpstr>CHALLANGE Quadrat</vt:lpstr>
      <vt:lpstr>Eigenschaften SCREEN</vt:lpstr>
      <vt:lpstr>Eigenschaften TURTLE</vt:lpstr>
      <vt:lpstr>Eigenschaften TURTLE</vt:lpstr>
      <vt:lpstr>Eigenschaften TURTLE</vt:lpstr>
      <vt:lpstr>CHALLANGE Haus-vom-Nikolaus</vt:lpstr>
      <vt:lpstr>CHALLANGE Circle-Loop</vt:lpstr>
      <vt:lpstr>CHALLANGE Baum-Loop</vt:lpstr>
      <vt:lpstr>CHALLANGE SNAKE-CONTROL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dc:creator>Jannik Heinrich</dc:creator>
  <cp:lastModifiedBy>Jannik Heinrich</cp:lastModifiedBy>
  <cp:revision>160</cp:revision>
  <dcterms:modified xsi:type="dcterms:W3CDTF">2023-12-12T20:45:56Z</dcterms:modified>
</cp:coreProperties>
</file>