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9"/>
  </p:notesMasterIdLst>
  <p:sldIdLst>
    <p:sldId id="256" r:id="rId2"/>
    <p:sldId id="297" r:id="rId3"/>
    <p:sldId id="333" r:id="rId4"/>
    <p:sldId id="334" r:id="rId5"/>
    <p:sldId id="332" r:id="rId6"/>
    <p:sldId id="335" r:id="rId7"/>
    <p:sldId id="278" r:id="rId8"/>
  </p:sldIdLst>
  <p:sldSz cx="12192000" cy="6858000"/>
  <p:notesSz cx="6858000" cy="9144000"/>
  <p:embeddedFontLst>
    <p:embeddedFont>
      <p:font typeface="Abril Fatface" panose="02000503000000020003" pitchFamily="2" charset="0"/>
      <p:regular r:id="rId10"/>
    </p:embeddedFont>
    <p:embeddedFont>
      <p:font typeface="Aldrich" panose="020B0604020202020204" charset="0"/>
      <p:regular r:id="rId11"/>
    </p:embeddedFont>
    <p:embeddedFont>
      <p:font typeface="Roboto" panose="02000000000000000000" pitchFamily="2" charset="0"/>
      <p:regular r:id="rId12"/>
      <p:bold r:id="rId13"/>
      <p:italic r:id="rId14"/>
      <p:boldItalic r:id="rId15"/>
    </p:embeddedFont>
    <p:embeddedFont>
      <p:font typeface="Roboto Mono" panose="00000009000000000000" pitchFamily="49"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81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46" autoAdjust="0"/>
    <p:restoredTop sz="92474" autoAdjust="0"/>
  </p:normalViewPr>
  <p:slideViewPr>
    <p:cSldViewPr snapToGrid="0">
      <p:cViewPr varScale="1">
        <p:scale>
          <a:sx n="149" d="100"/>
          <a:sy n="149" d="100"/>
        </p:scale>
        <p:origin x="1080" y="88"/>
      </p:cViewPr>
      <p:guideLst>
        <p:guide orient="horz" pos="2160"/>
        <p:guide pos="3840"/>
      </p:guideLst>
    </p:cSldViewPr>
  </p:slideViewPr>
  <p:notesTextViewPr>
    <p:cViewPr>
      <p:scale>
        <a:sx n="1" d="1"/>
        <a:sy n="1" d="1"/>
      </p:scale>
      <p:origin x="0" y="0"/>
    </p:cViewPr>
  </p:notesTextViewPr>
  <p:notesViewPr>
    <p:cSldViewPr snapToGrid="0">
      <p:cViewPr varScale="1">
        <p:scale>
          <a:sx n="91" d="100"/>
          <a:sy n="91" d="100"/>
        </p:scale>
        <p:origin x="3928"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837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2629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5859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932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a073618e60_0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a073618e60_0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dirty="0"/>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dirty="0"/>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184"/>
        <p:cNvGrpSpPr/>
        <p:nvPr/>
      </p:nvGrpSpPr>
      <p:grpSpPr>
        <a:xfrm>
          <a:off x="0" y="0"/>
          <a:ext cx="0" cy="0"/>
          <a:chOff x="0" y="0"/>
          <a:chExt cx="0" cy="0"/>
        </a:xfrm>
      </p:grpSpPr>
      <p:sp>
        <p:nvSpPr>
          <p:cNvPr id="185" name="Google Shape;185;p11"/>
          <p:cNvSpPr/>
          <p:nvPr/>
        </p:nvSpPr>
        <p:spPr>
          <a:xfrm>
            <a:off x="666000" y="1518625"/>
            <a:ext cx="10932600" cy="46206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6" name="Google Shape;186;p11"/>
          <p:cNvGrpSpPr/>
          <p:nvPr/>
        </p:nvGrpSpPr>
        <p:grpSpPr>
          <a:xfrm>
            <a:off x="819246" y="1628734"/>
            <a:ext cx="635280" cy="147600"/>
            <a:chOff x="2147366" y="4139382"/>
            <a:chExt cx="635280" cy="147600"/>
          </a:xfrm>
        </p:grpSpPr>
        <p:sp>
          <p:nvSpPr>
            <p:cNvPr id="187" name="Google Shape;187;p11"/>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 name="Google Shape;188;p11"/>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 name="Google Shape;189;p11"/>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90" name="Google Shape;190;p11"/>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1" name="Google Shape;191;p11"/>
          <p:cNvSpPr txBox="1">
            <a:spLocks noGrp="1"/>
          </p:cNvSpPr>
          <p:nvPr>
            <p:ph type="subTitle" idx="2"/>
          </p:nvPr>
        </p:nvSpPr>
        <p:spPr>
          <a:xfrm>
            <a:off x="1217558" y="3100360"/>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2" name="Google Shape;192;p11"/>
          <p:cNvSpPr txBox="1">
            <a:spLocks noGrp="1"/>
          </p:cNvSpPr>
          <p:nvPr>
            <p:ph type="subTitle" idx="3"/>
          </p:nvPr>
        </p:nvSpPr>
        <p:spPr>
          <a:xfrm>
            <a:off x="1217558" y="4400450"/>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3" name="Google Shape;193;p11"/>
          <p:cNvSpPr txBox="1">
            <a:spLocks noGrp="1"/>
          </p:cNvSpPr>
          <p:nvPr>
            <p:ph type="title"/>
          </p:nvPr>
        </p:nvSpPr>
        <p:spPr>
          <a:xfrm>
            <a:off x="684150" y="358863"/>
            <a:ext cx="97551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94" name="Google Shape;194;p11"/>
          <p:cNvSpPr txBox="1">
            <a:spLocks noGrp="1"/>
          </p:cNvSpPr>
          <p:nvPr>
            <p:ph type="body" idx="4"/>
          </p:nvPr>
        </p:nvSpPr>
        <p:spPr>
          <a:xfrm>
            <a:off x="1217550" y="2238218"/>
            <a:ext cx="97551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95" name="Google Shape;195;p11"/>
          <p:cNvSpPr txBox="1">
            <a:spLocks noGrp="1"/>
          </p:cNvSpPr>
          <p:nvPr>
            <p:ph type="body" idx="5"/>
          </p:nvPr>
        </p:nvSpPr>
        <p:spPr>
          <a:xfrm>
            <a:off x="1217550" y="3526878"/>
            <a:ext cx="97551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96" name="Google Shape;196;p11"/>
          <p:cNvSpPr txBox="1">
            <a:spLocks noGrp="1"/>
          </p:cNvSpPr>
          <p:nvPr>
            <p:ph type="body" idx="6"/>
          </p:nvPr>
        </p:nvSpPr>
        <p:spPr>
          <a:xfrm>
            <a:off x="1217550" y="4813738"/>
            <a:ext cx="97569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342"/>
        <p:cNvGrpSpPr/>
        <p:nvPr/>
      </p:nvGrpSpPr>
      <p:grpSpPr>
        <a:xfrm>
          <a:off x="0" y="0"/>
          <a:ext cx="0" cy="0"/>
          <a:chOff x="0" y="0"/>
          <a:chExt cx="0" cy="0"/>
        </a:xfrm>
      </p:grpSpPr>
      <p:sp>
        <p:nvSpPr>
          <p:cNvPr id="343" name="Google Shape;343;p19"/>
          <p:cNvSpPr/>
          <p:nvPr/>
        </p:nvSpPr>
        <p:spPr>
          <a:xfrm>
            <a:off x="4641925" y="8611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44" name="Google Shape;344;p19"/>
          <p:cNvGrpSpPr/>
          <p:nvPr/>
        </p:nvGrpSpPr>
        <p:grpSpPr>
          <a:xfrm>
            <a:off x="4777596" y="971259"/>
            <a:ext cx="635280" cy="147600"/>
            <a:chOff x="2147366" y="4139382"/>
            <a:chExt cx="635280" cy="147600"/>
          </a:xfrm>
        </p:grpSpPr>
        <p:sp>
          <p:nvSpPr>
            <p:cNvPr id="345" name="Google Shape;345;p1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 name="Google Shape;346;p1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7" name="Google Shape;347;p1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48" name="Google Shape;348;p19"/>
          <p:cNvSpPr txBox="1">
            <a:spLocks noGrp="1"/>
          </p:cNvSpPr>
          <p:nvPr>
            <p:ph type="title"/>
          </p:nvPr>
        </p:nvSpPr>
        <p:spPr>
          <a:xfrm>
            <a:off x="5300000" y="1512400"/>
            <a:ext cx="3831300" cy="1839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dirty="0"/>
          </a:p>
        </p:txBody>
      </p:sp>
      <p:sp>
        <p:nvSpPr>
          <p:cNvPr id="349" name="Google Shape;349;p19"/>
          <p:cNvSpPr txBox="1">
            <a:spLocks noGrp="1"/>
          </p:cNvSpPr>
          <p:nvPr>
            <p:ph type="body" idx="1"/>
          </p:nvPr>
        </p:nvSpPr>
        <p:spPr>
          <a:xfrm>
            <a:off x="5300088" y="3351250"/>
            <a:ext cx="5581500" cy="1702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dirty="0"/>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dirty="0"/>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‹Nr.›</a:t>
            </a:fld>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7" r:id="rId3"/>
    <p:sldLayoutId id="214748366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derech1e/python-beginner-course"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hyperlink" Target="https://docs.python.org/3.12/library/turtl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523475" y="1607299"/>
            <a:ext cx="6796800" cy="2902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000" dirty="0"/>
              <a:t>PROGRAMMIERUNG BEGINNER KURS </a:t>
            </a:r>
            <a:r>
              <a:rPr lang="en" dirty="0">
                <a:solidFill>
                  <a:schemeClr val="accent1"/>
                </a:solidFill>
              </a:rPr>
              <a:t>PYTHON #</a:t>
            </a:r>
            <a:r>
              <a:rPr lang="en-DE">
                <a:solidFill>
                  <a:schemeClr val="accent1"/>
                </a:solidFill>
              </a:rPr>
              <a:t>9</a:t>
            </a:r>
            <a:endParaRPr sz="5000" dirty="0"/>
          </a:p>
        </p:txBody>
      </p:sp>
      <p:sp>
        <p:nvSpPr>
          <p:cNvPr id="381" name="Google Shape;381;p2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1"/>
                </a:solidFill>
              </a:rPr>
              <a:t>&lt;p&gt;</a:t>
            </a:r>
            <a:r>
              <a:rPr lang="en" dirty="0"/>
              <a:t> Jannik Heinrich &amp; </a:t>
            </a:r>
            <a:br>
              <a:rPr lang="en" dirty="0"/>
            </a:br>
            <a:r>
              <a:rPr lang="en" dirty="0"/>
              <a:t>Thomas Nürk </a:t>
            </a:r>
            <a:r>
              <a:rPr lang="en" dirty="0">
                <a:solidFill>
                  <a:schemeClr val="accent1"/>
                </a:solidFill>
              </a:rPr>
              <a:t>&lt;/p&gt;</a:t>
            </a:r>
            <a:endParaRPr dirty="0">
              <a:solidFill>
                <a:schemeClr val="accent1"/>
              </a:solidFill>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idx="5"/>
          </p:nvPr>
        </p:nvSpPr>
        <p:spPr>
          <a:xfrm>
            <a:off x="950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2"/>
                </a:solidFill>
              </a:rPr>
              <a:t>06</a:t>
            </a:r>
            <a:endParaRPr dirty="0">
              <a:solidFill>
                <a:schemeClr val="accent2"/>
              </a:solidFill>
            </a:endParaRPr>
          </a:p>
        </p:txBody>
      </p:sp>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HEUTIGE </a:t>
            </a:r>
            <a:r>
              <a:rPr lang="en" sz="6000" dirty="0">
                <a:solidFill>
                  <a:schemeClr val="accent2"/>
                </a:solidFill>
              </a:rPr>
              <a:t>AGENDA.</a:t>
            </a:r>
            <a:endParaRPr sz="6000" dirty="0">
              <a:solidFill>
                <a:schemeClr val="accent2"/>
              </a:solidFill>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US" dirty="0">
                <a:solidFill>
                  <a:schemeClr val="accent1"/>
                </a:solidFill>
              </a:rPr>
              <a:t>Challenge </a:t>
            </a:r>
            <a:r>
              <a:rPr lang="de-DE" dirty="0"/>
              <a:t>Speed</a:t>
            </a:r>
            <a:endParaRPr dirty="0"/>
          </a:p>
        </p:txBody>
      </p:sp>
      <p:sp>
        <p:nvSpPr>
          <p:cNvPr id="396" name="Google Shape;396;p24"/>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p>
            <a:pPr marL="0" indent="0">
              <a:spcAft>
                <a:spcPts val="2100"/>
              </a:spcAft>
              <a:buNone/>
            </a:pPr>
            <a:r>
              <a:rPr lang="en-US" dirty="0">
                <a:solidFill>
                  <a:schemeClr val="accent1"/>
                </a:solidFill>
              </a:rPr>
              <a:t>Challenge </a:t>
            </a:r>
            <a:r>
              <a:rPr lang="en-US" dirty="0"/>
              <a:t>Game </a:t>
            </a:r>
            <a:r>
              <a:rPr lang="en-US" dirty="0" err="1"/>
              <a:t>Controler</a:t>
            </a:r>
            <a:endParaRPr lang="en-US" dirty="0"/>
          </a:p>
        </p:txBody>
      </p:sp>
      <p:sp>
        <p:nvSpPr>
          <p:cNvPr id="397" name="Google Shape;397;p24"/>
          <p:cNvSpPr txBox="1">
            <a:spLocks noGrp="1"/>
          </p:cNvSpPr>
          <p:nvPr>
            <p:ph type="body" idx="3"/>
          </p:nvPr>
        </p:nvSpPr>
        <p:spPr>
          <a:xfrm>
            <a:off x="575949" y="4783425"/>
            <a:ext cx="3398025" cy="1206300"/>
          </a:xfrm>
          <a:prstGeom prst="rect">
            <a:avLst/>
          </a:prstGeom>
        </p:spPr>
        <p:txBody>
          <a:bodyPr spcFirstLastPara="1" wrap="square" lIns="121900" tIns="121900" rIns="121900" bIns="121900" anchor="ctr" anchorCtr="0">
            <a:noAutofit/>
          </a:bodyPr>
          <a:lstStyle/>
          <a:p>
            <a:pPr marL="0" indent="0">
              <a:spcAft>
                <a:spcPts val="2100"/>
              </a:spcAft>
              <a:buNone/>
            </a:pPr>
            <a:r>
              <a:rPr lang="en-US" dirty="0">
                <a:solidFill>
                  <a:schemeClr val="accent1"/>
                </a:solidFill>
              </a:rPr>
              <a:t>Challenge </a:t>
            </a:r>
            <a:r>
              <a:rPr lang="en-US" dirty="0"/>
              <a:t>Improvements</a:t>
            </a:r>
          </a:p>
        </p:txBody>
      </p:sp>
      <p:sp>
        <p:nvSpPr>
          <p:cNvPr id="398" name="Google Shape;398;p24"/>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p>
            <a:pPr marL="0" indent="0">
              <a:spcAft>
                <a:spcPts val="2100"/>
              </a:spcAft>
              <a:buNone/>
            </a:pPr>
            <a:r>
              <a:rPr lang="en" dirty="0">
                <a:solidFill>
                  <a:schemeClr val="accent1"/>
                </a:solidFill>
              </a:rPr>
              <a:t>Raum für Ideen</a:t>
            </a:r>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01</a:t>
            </a:r>
            <a:endParaRPr dirty="0">
              <a:solidFill>
                <a:schemeClr val="accent1"/>
              </a:solidFill>
            </a:endParaRPr>
          </a:p>
        </p:txBody>
      </p:sp>
      <p:sp>
        <p:nvSpPr>
          <p:cNvPr id="400" name="Google Shape;400;p24"/>
          <p:cNvSpPr txBox="1">
            <a:spLocks noGrp="1"/>
          </p:cNvSpPr>
          <p:nvPr>
            <p:ph type="body" idx="9"/>
          </p:nvPr>
        </p:nvSpPr>
        <p:spPr>
          <a:xfrm>
            <a:off x="8299375" y="2437574"/>
            <a:ext cx="3401800" cy="1206300"/>
          </a:xfrm>
          <a:prstGeom prst="rect">
            <a:avLst/>
          </a:prstGeom>
        </p:spPr>
        <p:txBody>
          <a:bodyPr spcFirstLastPara="1" wrap="square" lIns="121900" tIns="121900" rIns="121900" bIns="121900" anchor="ctr" anchorCtr="0">
            <a:noAutofit/>
          </a:bodyPr>
          <a:lstStyle/>
          <a:p>
            <a:pPr marL="0" indent="0">
              <a:spcAft>
                <a:spcPts val="2100"/>
              </a:spcAft>
              <a:buNone/>
            </a:pPr>
            <a:r>
              <a:rPr lang="en-US" dirty="0">
                <a:solidFill>
                  <a:schemeClr val="accent1"/>
                </a:solidFill>
              </a:rPr>
              <a:t>Challenge </a:t>
            </a:r>
            <a:r>
              <a:rPr lang="en-US" dirty="0"/>
              <a:t>Score</a:t>
            </a:r>
          </a:p>
        </p:txBody>
      </p:sp>
      <p:sp>
        <p:nvSpPr>
          <p:cNvPr id="401" name="Google Shape;401;p24"/>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p>
            <a:pPr marL="0" indent="0">
              <a:spcAft>
                <a:spcPts val="2100"/>
              </a:spcAft>
              <a:buNone/>
            </a:pPr>
            <a:r>
              <a:rPr lang="en-US" dirty="0" err="1"/>
              <a:t>Hier</a:t>
            </a:r>
            <a:r>
              <a:rPr lang="en-US" dirty="0"/>
              <a:t> </a:t>
            </a:r>
            <a:r>
              <a:rPr lang="en-US" dirty="0" err="1"/>
              <a:t>könnte</a:t>
            </a:r>
            <a:r>
              <a:rPr lang="en-US" dirty="0"/>
              <a:t> </a:t>
            </a:r>
            <a:r>
              <a:rPr lang="en-US" dirty="0" err="1"/>
              <a:t>ihre</a:t>
            </a:r>
            <a:r>
              <a:rPr lang="en-US" dirty="0"/>
              <a:t> </a:t>
            </a:r>
            <a:r>
              <a:rPr lang="en-US" dirty="0" err="1"/>
              <a:t>Werbung</a:t>
            </a:r>
            <a:r>
              <a:rPr lang="en-US" dirty="0"/>
              <a:t> </a:t>
            </a:r>
            <a:r>
              <a:rPr lang="en-US" dirty="0" err="1"/>
              <a:t>stehen</a:t>
            </a:r>
            <a:endParaRPr lang="en-US" dirty="0"/>
          </a:p>
        </p:txBody>
      </p:sp>
      <p:sp>
        <p:nvSpPr>
          <p:cNvPr id="402" name="Google Shape;402;p24"/>
          <p:cNvSpPr txBox="1">
            <a:spLocks noGrp="1"/>
          </p:cNvSpPr>
          <p:nvPr>
            <p:ph type="title" idx="5"/>
          </p:nvPr>
        </p:nvSpPr>
        <p:spPr>
          <a:xfrm>
            <a:off x="569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t>02</a:t>
            </a:r>
            <a:endParaRPr dirty="0"/>
          </a:p>
        </p:txBody>
      </p:sp>
      <p:sp>
        <p:nvSpPr>
          <p:cNvPr id="403" name="Google Shape;403;p24"/>
          <p:cNvSpPr txBox="1">
            <a:spLocks noGrp="1"/>
          </p:cNvSpPr>
          <p:nvPr>
            <p:ph type="title" idx="5"/>
          </p:nvPr>
        </p:nvSpPr>
        <p:spPr>
          <a:xfrm>
            <a:off x="950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2"/>
                </a:solidFill>
              </a:rPr>
              <a:t>03</a:t>
            </a:r>
            <a:endParaRPr>
              <a:solidFill>
                <a:schemeClr val="accent2"/>
              </a:solidFill>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04</a:t>
            </a:r>
            <a:endParaRPr dirty="0">
              <a:solidFill>
                <a:schemeClr val="accent1"/>
              </a:solidFill>
            </a:endParaRPr>
          </a:p>
        </p:txBody>
      </p:sp>
      <p:sp>
        <p:nvSpPr>
          <p:cNvPr id="405" name="Google Shape;405;p24"/>
          <p:cNvSpPr txBox="1">
            <a:spLocks noGrp="1"/>
          </p:cNvSpPr>
          <p:nvPr>
            <p:ph type="title" idx="5"/>
          </p:nvPr>
        </p:nvSpPr>
        <p:spPr>
          <a:xfrm>
            <a:off x="569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t>05</a:t>
            </a:r>
            <a:endParaRPr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txBox="1">
            <a:spLocks noGrp="1"/>
          </p:cNvSpPr>
          <p:nvPr>
            <p:ph type="title"/>
          </p:nvPr>
        </p:nvSpPr>
        <p:spPr>
          <a:xfrm>
            <a:off x="684150" y="358863"/>
            <a:ext cx="10672108"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CHALLENGE </a:t>
            </a:r>
            <a:r>
              <a:rPr lang="en" sz="6000" dirty="0">
                <a:solidFill>
                  <a:schemeClr val="accent2"/>
                </a:solidFill>
              </a:rPr>
              <a:t>SPEED</a:t>
            </a:r>
            <a:endParaRPr sz="6000" dirty="0">
              <a:solidFill>
                <a:schemeClr val="accent2"/>
              </a:solidFill>
            </a:endParaRPr>
          </a:p>
        </p:txBody>
      </p:sp>
      <p:sp>
        <p:nvSpPr>
          <p:cNvPr id="441" name="Google Shape;441;p29"/>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3"/>
                </a:solidFill>
              </a:rPr>
              <a:t>UPDATE SPEED(c8)</a:t>
            </a:r>
            <a:endParaRPr dirty="0"/>
          </a:p>
        </p:txBody>
      </p:sp>
      <p:sp>
        <p:nvSpPr>
          <p:cNvPr id="4" name="Text Placeholder 3">
            <a:extLst>
              <a:ext uri="{FF2B5EF4-FFF2-40B4-BE49-F238E27FC236}">
                <a16:creationId xmlns:a16="http://schemas.microsoft.com/office/drawing/2014/main" id="{71064820-2700-85EE-131A-51CE2DE86E8E}"/>
              </a:ext>
            </a:extLst>
          </p:cNvPr>
          <p:cNvSpPr>
            <a:spLocks noGrp="1"/>
          </p:cNvSpPr>
          <p:nvPr>
            <p:ph type="body" idx="4"/>
          </p:nvPr>
        </p:nvSpPr>
        <p:spPr>
          <a:xfrm>
            <a:off x="1217550" y="2238218"/>
            <a:ext cx="9755100" cy="2350874"/>
          </a:xfrm>
        </p:spPr>
        <p:txBody>
          <a:bodyPr/>
          <a:lstStyle/>
          <a:p>
            <a:pPr marL="139700" indent="0">
              <a:buNone/>
            </a:pPr>
            <a:r>
              <a:rPr lang="de-DE" dirty="0"/>
              <a:t>Die Geschwindigkeit der Schlange soll jedes Mal angepasst werden</a:t>
            </a:r>
            <a:r>
              <a:rPr lang="en-DE" dirty="0"/>
              <a:t>, </a:t>
            </a:r>
            <a:r>
              <a:rPr lang="de-DE" dirty="0"/>
              <a:t>wenn ein Apfel eingesammelt wird.</a:t>
            </a:r>
          </a:p>
          <a:p>
            <a:pPr marL="139700" indent="0">
              <a:buNone/>
            </a:pPr>
            <a:endParaRPr lang="de-DE" dirty="0"/>
          </a:p>
          <a:p>
            <a:pPr marL="139700" indent="0">
              <a:buNone/>
            </a:pPr>
            <a:r>
              <a:rPr lang="de-DE" dirty="0"/>
              <a:t>Füge dafür die notwendige Funktion der Snake Klasse hinzu.</a:t>
            </a:r>
          </a:p>
        </p:txBody>
      </p:sp>
    </p:spTree>
    <p:extLst>
      <p:ext uri="{BB962C8B-B14F-4D97-AF65-F5344CB8AC3E}">
        <p14:creationId xmlns:p14="http://schemas.microsoft.com/office/powerpoint/2010/main" val="146818133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txBox="1">
            <a:spLocks noGrp="1"/>
          </p:cNvSpPr>
          <p:nvPr>
            <p:ph type="title"/>
          </p:nvPr>
        </p:nvSpPr>
        <p:spPr>
          <a:xfrm>
            <a:off x="684150" y="358863"/>
            <a:ext cx="10672108"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CHALLENGE </a:t>
            </a:r>
            <a:r>
              <a:rPr lang="en" sz="6000" dirty="0">
                <a:solidFill>
                  <a:schemeClr val="accent2"/>
                </a:solidFill>
              </a:rPr>
              <a:t>GAME CONTROLER</a:t>
            </a:r>
            <a:endParaRPr sz="6000" dirty="0">
              <a:solidFill>
                <a:schemeClr val="accent2"/>
              </a:solidFill>
            </a:endParaRPr>
          </a:p>
        </p:txBody>
      </p:sp>
      <p:sp>
        <p:nvSpPr>
          <p:cNvPr id="441" name="Google Shape;441;p29"/>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3"/>
                </a:solidFill>
              </a:rPr>
              <a:t>GAME CONTROLER(c9)</a:t>
            </a:r>
            <a:endParaRPr dirty="0"/>
          </a:p>
        </p:txBody>
      </p:sp>
      <p:sp>
        <p:nvSpPr>
          <p:cNvPr id="4" name="Text Placeholder 3">
            <a:extLst>
              <a:ext uri="{FF2B5EF4-FFF2-40B4-BE49-F238E27FC236}">
                <a16:creationId xmlns:a16="http://schemas.microsoft.com/office/drawing/2014/main" id="{71064820-2700-85EE-131A-51CE2DE86E8E}"/>
              </a:ext>
            </a:extLst>
          </p:cNvPr>
          <p:cNvSpPr>
            <a:spLocks noGrp="1"/>
          </p:cNvSpPr>
          <p:nvPr>
            <p:ph type="body" idx="4"/>
          </p:nvPr>
        </p:nvSpPr>
        <p:spPr>
          <a:xfrm>
            <a:off x="1217550" y="2238218"/>
            <a:ext cx="9755100" cy="2350874"/>
          </a:xfrm>
        </p:spPr>
        <p:txBody>
          <a:bodyPr/>
          <a:lstStyle/>
          <a:p>
            <a:pPr marL="139700" indent="0">
              <a:buNone/>
            </a:pPr>
            <a:r>
              <a:rPr lang="de-DE" dirty="0"/>
              <a:t>Die ganzen tollen Funktionen sollen nun alle zusammengeführt werden.</a:t>
            </a:r>
          </a:p>
          <a:p>
            <a:pPr marL="139700" indent="0">
              <a:buNone/>
            </a:pPr>
            <a:endParaRPr lang="de-DE" dirty="0"/>
          </a:p>
          <a:p>
            <a:pPr marL="139700" indent="0">
              <a:buNone/>
            </a:pPr>
            <a:r>
              <a:rPr lang="de-DE" dirty="0"/>
              <a:t>Schreibe code für einen Game Controller, er soll dafür sorgen dass sich die Schlange beweget und sobald Nahrung eingesammelt wird die Schlange länger wird, sich die Geschwindigkeit anpasst und die Nahrung neu platziert wird.</a:t>
            </a:r>
            <a:endParaRPr lang="en-DE" dirty="0"/>
          </a:p>
          <a:p>
            <a:pPr marL="139700" indent="0">
              <a:buNone/>
            </a:pPr>
            <a:endParaRPr lang="en-DE" dirty="0"/>
          </a:p>
          <a:p>
            <a:pPr marL="139700" indent="0">
              <a:buNone/>
            </a:pPr>
            <a:r>
              <a:rPr lang="en-DE" dirty="0" err="1"/>
              <a:t>Zeichne</a:t>
            </a:r>
            <a:r>
              <a:rPr lang="en-DE" dirty="0"/>
              <a:t> </a:t>
            </a:r>
            <a:r>
              <a:rPr lang="en-DE" dirty="0" err="1"/>
              <a:t>innerhalb</a:t>
            </a:r>
            <a:r>
              <a:rPr lang="en-DE" dirty="0"/>
              <a:t> des Fensters </a:t>
            </a:r>
            <a:r>
              <a:rPr lang="en-DE" dirty="0" err="1"/>
              <a:t>ein</a:t>
            </a:r>
            <a:r>
              <a:rPr lang="en-DE" dirty="0"/>
              <a:t> </a:t>
            </a:r>
            <a:r>
              <a:rPr lang="en-DE" dirty="0" err="1"/>
              <a:t>Rahmen</a:t>
            </a:r>
            <a:r>
              <a:rPr lang="en-DE" dirty="0"/>
              <a:t>, der das </a:t>
            </a:r>
            <a:r>
              <a:rPr lang="en-DE" dirty="0" err="1"/>
              <a:t>Spielfeld</a:t>
            </a:r>
            <a:r>
              <a:rPr lang="en-DE" dirty="0"/>
              <a:t> </a:t>
            </a:r>
            <a:r>
              <a:rPr lang="en-DE" dirty="0" err="1"/>
              <a:t>deutlicher</a:t>
            </a:r>
            <a:r>
              <a:rPr lang="en-DE" dirty="0"/>
              <a:t> </a:t>
            </a:r>
            <a:r>
              <a:rPr lang="en-DE" dirty="0" err="1"/>
              <a:t>abgrenzen</a:t>
            </a:r>
            <a:r>
              <a:rPr lang="en-DE" dirty="0"/>
              <a:t> </a:t>
            </a:r>
            <a:r>
              <a:rPr lang="en-DE" dirty="0" err="1"/>
              <a:t>soll</a:t>
            </a:r>
            <a:r>
              <a:rPr lang="en-DE" dirty="0"/>
              <a:t>. </a:t>
            </a:r>
            <a:endParaRPr lang="de-DE" dirty="0"/>
          </a:p>
          <a:p>
            <a:pPr marL="139700" indent="0">
              <a:buNone/>
            </a:pPr>
            <a:endParaRPr lang="de-DE" dirty="0"/>
          </a:p>
          <a:p>
            <a:pPr marL="139700" indent="0">
              <a:buNone/>
            </a:pPr>
            <a:r>
              <a:rPr lang="de-DE" dirty="0"/>
              <a:t>Wenn die Schlange mit sich oder der Border kollidiert soll das Spiel zurück gesetzt werden.</a:t>
            </a:r>
          </a:p>
        </p:txBody>
      </p:sp>
    </p:spTree>
    <p:extLst>
      <p:ext uri="{BB962C8B-B14F-4D97-AF65-F5344CB8AC3E}">
        <p14:creationId xmlns:p14="http://schemas.microsoft.com/office/powerpoint/2010/main" val="130900515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txBox="1">
            <a:spLocks noGrp="1"/>
          </p:cNvSpPr>
          <p:nvPr>
            <p:ph type="title"/>
          </p:nvPr>
        </p:nvSpPr>
        <p:spPr>
          <a:xfrm>
            <a:off x="684150" y="358863"/>
            <a:ext cx="10672108"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CHALLENGE </a:t>
            </a:r>
            <a:r>
              <a:rPr lang="en-DE" sz="6000" dirty="0">
                <a:solidFill>
                  <a:schemeClr val="accent2"/>
                </a:solidFill>
              </a:rPr>
              <a:t>SCORE</a:t>
            </a:r>
            <a:endParaRPr sz="6000" dirty="0">
              <a:solidFill>
                <a:schemeClr val="accent2"/>
              </a:solidFill>
            </a:endParaRPr>
          </a:p>
        </p:txBody>
      </p:sp>
      <p:sp>
        <p:nvSpPr>
          <p:cNvPr id="441" name="Google Shape;441;p29"/>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DE" dirty="0">
                <a:solidFill>
                  <a:schemeClr val="accent3"/>
                </a:solidFill>
              </a:rPr>
              <a:t>HIGH SCORE</a:t>
            </a:r>
            <a:r>
              <a:rPr lang="en" dirty="0">
                <a:solidFill>
                  <a:schemeClr val="accent3"/>
                </a:solidFill>
              </a:rPr>
              <a:t>(c</a:t>
            </a:r>
            <a:r>
              <a:rPr lang="en-DE" dirty="0">
                <a:solidFill>
                  <a:schemeClr val="accent3"/>
                </a:solidFill>
              </a:rPr>
              <a:t>10</a:t>
            </a:r>
            <a:r>
              <a:rPr lang="en" dirty="0">
                <a:solidFill>
                  <a:schemeClr val="accent3"/>
                </a:solidFill>
              </a:rPr>
              <a:t>)</a:t>
            </a:r>
            <a:endParaRPr dirty="0"/>
          </a:p>
        </p:txBody>
      </p:sp>
      <p:sp>
        <p:nvSpPr>
          <p:cNvPr id="4" name="Text Placeholder 3">
            <a:extLst>
              <a:ext uri="{FF2B5EF4-FFF2-40B4-BE49-F238E27FC236}">
                <a16:creationId xmlns:a16="http://schemas.microsoft.com/office/drawing/2014/main" id="{71064820-2700-85EE-131A-51CE2DE86E8E}"/>
              </a:ext>
            </a:extLst>
          </p:cNvPr>
          <p:cNvSpPr>
            <a:spLocks noGrp="1"/>
          </p:cNvSpPr>
          <p:nvPr>
            <p:ph type="body" idx="4"/>
          </p:nvPr>
        </p:nvSpPr>
        <p:spPr>
          <a:xfrm>
            <a:off x="1217550" y="2238218"/>
            <a:ext cx="9755100" cy="3705382"/>
          </a:xfrm>
        </p:spPr>
        <p:txBody>
          <a:bodyPr/>
          <a:lstStyle/>
          <a:p>
            <a:pPr marL="139700" indent="0">
              <a:buNone/>
            </a:pPr>
            <a:r>
              <a:rPr lang="en-DE" dirty="0"/>
              <a:t>Um dich </a:t>
            </a:r>
            <a:r>
              <a:rPr lang="en-DE" dirty="0" err="1"/>
              <a:t>mit</a:t>
            </a:r>
            <a:r>
              <a:rPr lang="en-DE" dirty="0"/>
              <a:t> </a:t>
            </a:r>
            <a:r>
              <a:rPr lang="en-DE" dirty="0" err="1"/>
              <a:t>anderen</a:t>
            </a:r>
            <a:r>
              <a:rPr lang="en-DE" dirty="0"/>
              <a:t> </a:t>
            </a:r>
            <a:r>
              <a:rPr lang="en-DE" dirty="0" err="1"/>
              <a:t>Spielern</a:t>
            </a:r>
            <a:r>
              <a:rPr lang="en-DE" dirty="0"/>
              <a:t> </a:t>
            </a:r>
            <a:r>
              <a:rPr lang="en-DE" dirty="0" err="1"/>
              <a:t>messen</a:t>
            </a:r>
            <a:r>
              <a:rPr lang="en-DE" dirty="0"/>
              <a:t> </a:t>
            </a:r>
            <a:r>
              <a:rPr lang="en-DE" dirty="0" err="1"/>
              <a:t>zu</a:t>
            </a:r>
            <a:r>
              <a:rPr lang="en-DE" dirty="0"/>
              <a:t> </a:t>
            </a:r>
            <a:r>
              <a:rPr lang="en-DE" dirty="0" err="1"/>
              <a:t>können</a:t>
            </a:r>
            <a:r>
              <a:rPr lang="en-DE" dirty="0"/>
              <a:t>, </a:t>
            </a:r>
            <a:r>
              <a:rPr lang="en-DE" dirty="0" err="1"/>
              <a:t>implementiere</a:t>
            </a:r>
            <a:r>
              <a:rPr lang="en-DE" dirty="0"/>
              <a:t> </a:t>
            </a:r>
            <a:r>
              <a:rPr lang="en-DE" dirty="0" err="1"/>
              <a:t>eine</a:t>
            </a:r>
            <a:r>
              <a:rPr lang="en-DE" dirty="0"/>
              <a:t> High-Score System. </a:t>
            </a:r>
            <a:r>
              <a:rPr lang="en-DE" dirty="0" err="1"/>
              <a:t>Jede</a:t>
            </a:r>
            <a:r>
              <a:rPr lang="en-DE" dirty="0"/>
              <a:t> </a:t>
            </a:r>
            <a:r>
              <a:rPr lang="en-DE" dirty="0" err="1"/>
              <a:t>gegessene</a:t>
            </a:r>
            <a:r>
              <a:rPr lang="en-DE" dirty="0"/>
              <a:t> </a:t>
            </a:r>
            <a:r>
              <a:rPr lang="en-DE" dirty="0" err="1"/>
              <a:t>Nahrung</a:t>
            </a:r>
            <a:r>
              <a:rPr lang="en-DE" dirty="0"/>
              <a:t> </a:t>
            </a:r>
            <a:r>
              <a:rPr lang="en-DE" dirty="0" err="1"/>
              <a:t>soll</a:t>
            </a:r>
            <a:r>
              <a:rPr lang="en-DE" dirty="0"/>
              <a:t> </a:t>
            </a:r>
            <a:r>
              <a:rPr lang="en-DE" dirty="0" err="1"/>
              <a:t>dir</a:t>
            </a:r>
            <a:r>
              <a:rPr lang="en-DE" dirty="0"/>
              <a:t> 10 </a:t>
            </a:r>
            <a:r>
              <a:rPr lang="en-DE" dirty="0" err="1"/>
              <a:t>Punkte</a:t>
            </a:r>
            <a:r>
              <a:rPr lang="en-DE" dirty="0"/>
              <a:t> </a:t>
            </a:r>
            <a:r>
              <a:rPr lang="en-DE" dirty="0" err="1"/>
              <a:t>bringen</a:t>
            </a:r>
            <a:r>
              <a:rPr lang="en-DE" dirty="0"/>
              <a:t>. </a:t>
            </a:r>
            <a:r>
              <a:rPr lang="en-DE" dirty="0" err="1"/>
              <a:t>Wenn</a:t>
            </a:r>
            <a:r>
              <a:rPr lang="en-DE" dirty="0"/>
              <a:t> das Spiel </a:t>
            </a:r>
            <a:r>
              <a:rPr lang="en-DE" dirty="0" err="1"/>
              <a:t>zu</a:t>
            </a:r>
            <a:r>
              <a:rPr lang="en-DE" dirty="0"/>
              <a:t> Ende </a:t>
            </a:r>
            <a:r>
              <a:rPr lang="en-DE" dirty="0" err="1"/>
              <a:t>ist</a:t>
            </a:r>
            <a:r>
              <a:rPr lang="en-DE" dirty="0"/>
              <a:t>, </a:t>
            </a:r>
            <a:r>
              <a:rPr lang="en-DE" dirty="0" err="1"/>
              <a:t>soll</a:t>
            </a:r>
            <a:r>
              <a:rPr lang="en-DE" dirty="0"/>
              <a:t> der High-Score </a:t>
            </a:r>
            <a:r>
              <a:rPr lang="en-DE" dirty="0" err="1"/>
              <a:t>gespeichert</a:t>
            </a:r>
            <a:r>
              <a:rPr lang="en-DE" dirty="0"/>
              <a:t> </a:t>
            </a:r>
            <a:r>
              <a:rPr lang="en-DE" dirty="0" err="1"/>
              <a:t>werden</a:t>
            </a:r>
            <a:r>
              <a:rPr lang="en-DE" dirty="0"/>
              <a:t> und der </a:t>
            </a:r>
            <a:r>
              <a:rPr lang="en-DE" dirty="0" err="1"/>
              <a:t>aktuelle</a:t>
            </a:r>
            <a:r>
              <a:rPr lang="en-DE" dirty="0"/>
              <a:t> Score auf 0 </a:t>
            </a:r>
            <a:r>
              <a:rPr lang="en-DE" dirty="0" err="1"/>
              <a:t>zurückgesetzt</a:t>
            </a:r>
            <a:r>
              <a:rPr lang="en-DE" dirty="0"/>
              <a:t> </a:t>
            </a:r>
            <a:r>
              <a:rPr lang="en-DE" dirty="0" err="1"/>
              <a:t>werden</a:t>
            </a:r>
            <a:r>
              <a:rPr lang="en-DE" dirty="0"/>
              <a:t>. </a:t>
            </a:r>
            <a:endParaRPr lang="de-DE" dirty="0"/>
          </a:p>
        </p:txBody>
      </p:sp>
    </p:spTree>
    <p:extLst>
      <p:ext uri="{BB962C8B-B14F-4D97-AF65-F5344CB8AC3E}">
        <p14:creationId xmlns:p14="http://schemas.microsoft.com/office/powerpoint/2010/main" val="387258863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txBox="1">
            <a:spLocks noGrp="1"/>
          </p:cNvSpPr>
          <p:nvPr>
            <p:ph type="title"/>
          </p:nvPr>
        </p:nvSpPr>
        <p:spPr>
          <a:xfrm>
            <a:off x="684150" y="358863"/>
            <a:ext cx="10672108"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CHALLENGE </a:t>
            </a:r>
            <a:r>
              <a:rPr lang="de-DE" sz="6000" dirty="0">
                <a:solidFill>
                  <a:schemeClr val="accent2"/>
                </a:solidFill>
              </a:rPr>
              <a:t>IMPROVEMENTS</a:t>
            </a:r>
            <a:endParaRPr sz="6000" dirty="0">
              <a:solidFill>
                <a:schemeClr val="accent2"/>
              </a:solidFill>
            </a:endParaRPr>
          </a:p>
        </p:txBody>
      </p:sp>
      <p:sp>
        <p:nvSpPr>
          <p:cNvPr id="441" name="Google Shape;441;p29"/>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de-DE" dirty="0">
                <a:solidFill>
                  <a:schemeClr val="accent3"/>
                </a:solidFill>
              </a:rPr>
              <a:t>Kleine Fehler </a:t>
            </a:r>
            <a:r>
              <a:rPr lang="de-DE" dirty="0" err="1">
                <a:solidFill>
                  <a:schemeClr val="accent3"/>
                </a:solidFill>
              </a:rPr>
              <a:t>beheheben</a:t>
            </a:r>
            <a:endParaRPr dirty="0"/>
          </a:p>
        </p:txBody>
      </p:sp>
      <p:sp>
        <p:nvSpPr>
          <p:cNvPr id="4" name="Text Placeholder 3">
            <a:extLst>
              <a:ext uri="{FF2B5EF4-FFF2-40B4-BE49-F238E27FC236}">
                <a16:creationId xmlns:a16="http://schemas.microsoft.com/office/drawing/2014/main" id="{71064820-2700-85EE-131A-51CE2DE86E8E}"/>
              </a:ext>
            </a:extLst>
          </p:cNvPr>
          <p:cNvSpPr>
            <a:spLocks noGrp="1"/>
          </p:cNvSpPr>
          <p:nvPr>
            <p:ph type="body" idx="4"/>
          </p:nvPr>
        </p:nvSpPr>
        <p:spPr>
          <a:xfrm>
            <a:off x="1217550" y="2238218"/>
            <a:ext cx="9755100" cy="3705382"/>
          </a:xfrm>
        </p:spPr>
        <p:txBody>
          <a:bodyPr/>
          <a:lstStyle/>
          <a:p>
            <a:r>
              <a:rPr lang="de-DE" dirty="0"/>
              <a:t>Es soll verhindert werden, dass sich die Katze selbst in den Schwanz beißt. Dafür soll wie bei dem Food Item geprüft werden ob die Schlange mit ihren einzelnen Elementen kollidiert, dafür können die ersten 2 Elemente von der Überprüfung ausgeschlossen werden. </a:t>
            </a:r>
            <a:r>
              <a:rPr lang="de-DE" dirty="0">
                <a:sym typeface="Wingdings" panose="05000000000000000000" pitchFamily="2" charset="2"/>
              </a:rPr>
              <a:t> Neustart bei Kollision</a:t>
            </a:r>
          </a:p>
          <a:p>
            <a:endParaRPr lang="de-DE" dirty="0">
              <a:sym typeface="Wingdings" panose="05000000000000000000" pitchFamily="2" charset="2"/>
            </a:endParaRPr>
          </a:p>
          <a:p>
            <a:r>
              <a:rPr lang="de-DE" dirty="0"/>
              <a:t>Findest du einen Weg, um zu verhindern, dass sich die Schlange um 180 Grad drehen kann? (Der kleine Bug tritt auf wenn du ganz schnell hintereinander deine Richtung änderst)</a:t>
            </a:r>
          </a:p>
        </p:txBody>
      </p:sp>
    </p:spTree>
    <p:extLst>
      <p:ext uri="{BB962C8B-B14F-4D97-AF65-F5344CB8AC3E}">
        <p14:creationId xmlns:p14="http://schemas.microsoft.com/office/powerpoint/2010/main" val="165009824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44"/>
          <p:cNvSpPr/>
          <p:nvPr/>
        </p:nvSpPr>
        <p:spPr>
          <a:xfrm>
            <a:off x="820850" y="1462175"/>
            <a:ext cx="9234900" cy="3735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7" name="Google Shape;867;p44"/>
          <p:cNvSpPr/>
          <p:nvPr/>
        </p:nvSpPr>
        <p:spPr>
          <a:xfrm>
            <a:off x="820850" y="1462175"/>
            <a:ext cx="9234900" cy="37350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868" name="Google Shape;868;p44"/>
          <p:cNvSpPr txBox="1">
            <a:spLocks noGrp="1"/>
          </p:cNvSpPr>
          <p:nvPr>
            <p:ph type="title"/>
          </p:nvPr>
        </p:nvSpPr>
        <p:spPr>
          <a:xfrm>
            <a:off x="1123750" y="1964975"/>
            <a:ext cx="8608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100" dirty="0"/>
              <a:t>LINKS</a:t>
            </a:r>
            <a:endParaRPr sz="5100" dirty="0"/>
          </a:p>
        </p:txBody>
      </p:sp>
      <p:sp>
        <p:nvSpPr>
          <p:cNvPr id="869" name="Google Shape;869;p44"/>
          <p:cNvSpPr txBox="1">
            <a:spLocks noGrp="1"/>
          </p:cNvSpPr>
          <p:nvPr>
            <p:ph type="body" idx="1"/>
          </p:nvPr>
        </p:nvSpPr>
        <p:spPr>
          <a:xfrm>
            <a:off x="1123894" y="2965625"/>
            <a:ext cx="8931856" cy="2066400"/>
          </a:xfrm>
          <a:prstGeom prst="rect">
            <a:avLst/>
          </a:prstGeom>
        </p:spPr>
        <p:txBody>
          <a:bodyPr spcFirstLastPara="1" wrap="square" lIns="121900" tIns="121900" rIns="121900" bIns="121900" anchor="t" anchorCtr="0">
            <a:noAutofit/>
          </a:bodyPr>
          <a:lstStyle/>
          <a:p>
            <a:pPr marL="114300" indent="0">
              <a:buNone/>
            </a:pPr>
            <a:r>
              <a:rPr lang="de-DE" sz="2000" dirty="0">
                <a:hlinkClick r:id="rId3"/>
              </a:rPr>
              <a:t>https://github.com/derech1e/python-beginner-course</a:t>
            </a:r>
            <a:endParaRPr lang="de-DE" sz="2000" dirty="0"/>
          </a:p>
          <a:p>
            <a:pPr marL="114300" indent="0">
              <a:buNone/>
            </a:pPr>
            <a:r>
              <a:rPr lang="de-DE" sz="2000" dirty="0">
                <a:hlinkClick r:id="rId4"/>
              </a:rPr>
              <a:t>https://docs.python.org/3.12/library/turtle.html</a:t>
            </a:r>
            <a:endParaRPr lang="de-DE" sz="2000" dirty="0"/>
          </a:p>
          <a:p>
            <a:pPr marL="114300" indent="0">
              <a:buNone/>
            </a:pPr>
            <a:endParaRPr lang="de-DE" sz="2000" dirty="0"/>
          </a:p>
          <a:p>
            <a:pPr marL="114300" indent="0">
              <a:buNone/>
            </a:pPr>
            <a:endParaRPr lang="de-DE" sz="2000" dirty="0"/>
          </a:p>
        </p:txBody>
      </p:sp>
      <p:grpSp>
        <p:nvGrpSpPr>
          <p:cNvPr id="870" name="Google Shape;870;p44"/>
          <p:cNvGrpSpPr/>
          <p:nvPr/>
        </p:nvGrpSpPr>
        <p:grpSpPr>
          <a:xfrm>
            <a:off x="963121" y="1592209"/>
            <a:ext cx="635280" cy="147600"/>
            <a:chOff x="2147366" y="4139382"/>
            <a:chExt cx="635280" cy="147600"/>
          </a:xfrm>
        </p:grpSpPr>
        <p:sp>
          <p:nvSpPr>
            <p:cNvPr id="871" name="Google Shape;871;p4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2" name="Google Shape;872;p4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3" name="Google Shape;873;p4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transition>
    <p:fade/>
  </p:transition>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327</Words>
  <Application>Microsoft Office PowerPoint</Application>
  <PresentationFormat>Breitbild</PresentationFormat>
  <Paragraphs>40</Paragraphs>
  <Slides>7</Slides>
  <Notes>7</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7</vt:i4>
      </vt:variant>
    </vt:vector>
  </HeadingPairs>
  <TitlesOfParts>
    <vt:vector size="15" baseType="lpstr">
      <vt:lpstr>Arial</vt:lpstr>
      <vt:lpstr>Aldrich</vt:lpstr>
      <vt:lpstr>Wingdings</vt:lpstr>
      <vt:lpstr>Roboto Mono</vt:lpstr>
      <vt:lpstr>Calibri</vt:lpstr>
      <vt:lpstr>Abril Fatface</vt:lpstr>
      <vt:lpstr>Roboto</vt:lpstr>
      <vt:lpstr>SlidesMania</vt:lpstr>
      <vt:lpstr>PROGRAMMIERUNG BEGINNER KURS PYTHON #9</vt:lpstr>
      <vt:lpstr>06</vt:lpstr>
      <vt:lpstr>CHALLENGE SPEED</vt:lpstr>
      <vt:lpstr>CHALLENGE GAME CONTROLER</vt:lpstr>
      <vt:lpstr>CHALLENGE SCORE</vt:lpstr>
      <vt:lpstr>CHALLENGE IMPROVEMENTS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BEGINNER COURSE PYTHON</dc:title>
  <dc:creator>Jannik Heinrich</dc:creator>
  <cp:lastModifiedBy>Jannik Heinrich</cp:lastModifiedBy>
  <cp:revision>320</cp:revision>
  <dcterms:modified xsi:type="dcterms:W3CDTF">2024-01-16T19:50:27Z</dcterms:modified>
</cp:coreProperties>
</file>