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97" r:id="rId3"/>
    <p:sldId id="305" r:id="rId4"/>
    <p:sldId id="293" r:id="rId5"/>
    <p:sldId id="307" r:id="rId6"/>
    <p:sldId id="306" r:id="rId7"/>
    <p:sldId id="308" r:id="rId8"/>
    <p:sldId id="303" r:id="rId9"/>
    <p:sldId id="310" r:id="rId10"/>
    <p:sldId id="311" r:id="rId11"/>
    <p:sldId id="312" r:id="rId12"/>
    <p:sldId id="296" r:id="rId13"/>
    <p:sldId id="309" r:id="rId14"/>
    <p:sldId id="264" r:id="rId15"/>
    <p:sldId id="278" r:id="rId16"/>
  </p:sldIdLst>
  <p:sldSz cx="12192000" cy="6858000"/>
  <p:notesSz cx="6858000" cy="9144000"/>
  <p:embeddedFontLst>
    <p:embeddedFont>
      <p:font typeface="Abril Fatfac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2"/>
    <p:restoredTop sz="89942" autoAdjust="0"/>
  </p:normalViewPr>
  <p:slideViewPr>
    <p:cSldViewPr snapToGrid="0">
      <p:cViewPr varScale="1">
        <p:scale>
          <a:sx n="102" d="100"/>
          <a:sy n="102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07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#4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__str__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2923411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 def</a:t>
            </a:r>
            <a:r>
              <a:rPr lang="en-US" sz="2000" dirty="0">
                <a:solidFill>
                  <a:schemeClr val="tx1"/>
                </a:solidFill>
              </a:rPr>
              <a:t> __str__(self):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String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Ausgabe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	 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f“{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}er 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"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884644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funktionen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1795428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def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lackieren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self,farbe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208058"/>
            <a:ext cx="9755100" cy="229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porsche.lackieren</a:t>
            </a:r>
            <a:r>
              <a:rPr lang="en-US" sz="2000" dirty="0">
                <a:solidFill>
                  <a:schemeClr val="tx1"/>
                </a:solidFill>
              </a:rPr>
              <a:t>(“golden”)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goldener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AUTO KLASSE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Klasse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‘Auto’ die </a:t>
            </a:r>
            <a:r>
              <a:rPr lang="en-US" sz="1600" dirty="0" err="1"/>
              <a:t>folgende</a:t>
            </a:r>
            <a:r>
              <a:rPr lang="en-US" sz="1600" dirty="0"/>
              <a:t> Attribute </a:t>
            </a:r>
            <a:r>
              <a:rPr lang="en-US" sz="1600" dirty="0" err="1"/>
              <a:t>enthält</a:t>
            </a:r>
            <a:r>
              <a:rPr lang="en-US" sz="1600" dirty="0"/>
              <a:t>: “</a:t>
            </a:r>
            <a:r>
              <a:rPr lang="en-US" sz="1600" dirty="0" err="1"/>
              <a:t>kmstand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, </a:t>
            </a:r>
            <a:r>
              <a:rPr lang="en-US" sz="1600" dirty="0" err="1"/>
              <a:t>baujahr</a:t>
            </a:r>
            <a:r>
              <a:rPr lang="en-US" sz="1600" dirty="0"/>
              <a:t>,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reifen</a:t>
            </a:r>
            <a:r>
              <a:rPr lang="en-US" sz="1600" dirty="0"/>
              <a:t>”. </a:t>
            </a:r>
            <a:r>
              <a:rPr lang="en-US" sz="1600" dirty="0" err="1"/>
              <a:t>Erzeuge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</a:t>
            </a:r>
            <a:r>
              <a:rPr lang="en-US" sz="1600" dirty="0" err="1"/>
              <a:t>Objekt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‘</a:t>
            </a:r>
            <a:r>
              <a:rPr lang="en-US" sz="1600" dirty="0" err="1"/>
              <a:t>porsche</a:t>
            </a:r>
            <a:r>
              <a:rPr lang="en-US" sz="1600" dirty="0"/>
              <a:t>’ </a:t>
            </a:r>
            <a:r>
              <a:rPr lang="en-US" sz="1600" dirty="0" err="1"/>
              <a:t>durch</a:t>
            </a:r>
            <a:r>
              <a:rPr lang="en-US" sz="1600" dirty="0"/>
              <a:t> die </a:t>
            </a:r>
            <a:r>
              <a:rPr lang="en-US" sz="1600" dirty="0" err="1"/>
              <a:t>Klasse</a:t>
            </a:r>
            <a:r>
              <a:rPr lang="en-US" sz="1600" dirty="0"/>
              <a:t> ‘Auto’.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Gebe</a:t>
            </a:r>
            <a:r>
              <a:rPr lang="en-US" sz="1600" dirty="0"/>
              <a:t> die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 und das </a:t>
            </a:r>
            <a:r>
              <a:rPr lang="en-US" sz="1600" dirty="0" err="1"/>
              <a:t>Baujahr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AUTO &amp; GELD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&amp; Geld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Ein Auto muss </a:t>
            </a:r>
            <a:r>
              <a:rPr lang="en-US" sz="1600" dirty="0" err="1"/>
              <a:t>immer</a:t>
            </a:r>
            <a:r>
              <a:rPr lang="en-US" sz="1600" dirty="0"/>
              <a:t> </a:t>
            </a:r>
            <a:r>
              <a:rPr lang="en-US" sz="1600" dirty="0" err="1"/>
              <a:t>bezahlt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weitere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. Ein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erhält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beim</a:t>
            </a:r>
            <a:r>
              <a:rPr lang="en-US" sz="1600" dirty="0"/>
              <a:t> </a:t>
            </a:r>
            <a:r>
              <a:rPr lang="en-US" sz="1600" dirty="0" err="1"/>
              <a:t>Initialisieren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</a:t>
            </a:r>
            <a:r>
              <a:rPr lang="en-US" sz="1600" dirty="0" err="1"/>
              <a:t>Kunden</a:t>
            </a:r>
            <a:r>
              <a:rPr lang="en-US" sz="1600" dirty="0"/>
              <a:t>-Nr. (</a:t>
            </a:r>
            <a:r>
              <a:rPr lang="en-US" sz="1600" dirty="0" err="1"/>
              <a:t>zwischen</a:t>
            </a:r>
            <a:r>
              <a:rPr lang="en-US" sz="1600" dirty="0"/>
              <a:t> 1 und 10000) und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des </a:t>
            </a:r>
            <a:r>
              <a:rPr lang="en-US" sz="1600" dirty="0" err="1"/>
              <a:t>Kunden</a:t>
            </a:r>
            <a:r>
              <a:rPr lang="en-US" sz="1600" dirty="0"/>
              <a:t>. </a:t>
            </a:r>
            <a:r>
              <a:rPr lang="en-US" sz="1600" dirty="0" err="1"/>
              <a:t>Damit</a:t>
            </a:r>
            <a:r>
              <a:rPr lang="en-US" sz="1600" dirty="0"/>
              <a:t> das Auto nun </a:t>
            </a:r>
            <a:r>
              <a:rPr lang="en-US" sz="1600" dirty="0" err="1"/>
              <a:t>bezahlt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Überweisung</a:t>
            </a:r>
            <a:r>
              <a:rPr lang="en-US" sz="1600" dirty="0"/>
              <a:t> von 50.000€ </a:t>
            </a:r>
            <a:r>
              <a:rPr lang="en-US" sz="1600" dirty="0" err="1"/>
              <a:t>notwendig</a:t>
            </a:r>
            <a:r>
              <a:rPr lang="en-US" sz="1600" dirty="0"/>
              <a:t>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entsprechende</a:t>
            </a:r>
            <a:r>
              <a:rPr lang="en-US" sz="1600" dirty="0"/>
              <a:t> </a:t>
            </a:r>
            <a:r>
              <a:rPr lang="en-US" sz="1600" dirty="0" err="1"/>
              <a:t>Variablen</a:t>
            </a:r>
            <a:r>
              <a:rPr lang="en-US" sz="1600" dirty="0"/>
              <a:t> und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um Geld von </a:t>
            </a:r>
            <a:r>
              <a:rPr lang="en-US" sz="1600" dirty="0" err="1"/>
              <a:t>deinem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 auf das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eines</a:t>
            </a:r>
            <a:r>
              <a:rPr lang="en-US" sz="1600" dirty="0"/>
              <a:t> </a:t>
            </a:r>
            <a:r>
              <a:rPr lang="en-US" sz="1600" dirty="0" err="1"/>
              <a:t>Autohauses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überweisen</a:t>
            </a:r>
            <a:r>
              <a:rPr lang="en-US" sz="1600" dirty="0"/>
              <a:t>. Eine </a:t>
            </a:r>
            <a:r>
              <a:rPr lang="en-US" sz="1600" dirty="0" err="1"/>
              <a:t>Überweisung</a:t>
            </a:r>
            <a:r>
              <a:rPr lang="en-US" sz="1600" dirty="0"/>
              <a:t> muss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auch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Überweisungsgrund</a:t>
            </a:r>
            <a:r>
              <a:rPr lang="en-US" sz="1600" dirty="0"/>
              <a:t> </a:t>
            </a:r>
            <a:r>
              <a:rPr lang="en-US" sz="1600" dirty="0" err="1"/>
              <a:t>haben</a:t>
            </a:r>
            <a:r>
              <a:rPr lang="en-US" sz="1600" dirty="0"/>
              <a:t>. Dieser </a:t>
            </a:r>
            <a:r>
              <a:rPr lang="en-US" sz="1600" dirty="0" err="1"/>
              <a:t>setzt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aus</a:t>
            </a:r>
            <a:r>
              <a:rPr lang="en-US" sz="1600" dirty="0"/>
              <a:t> dem </a:t>
            </a:r>
            <a:r>
              <a:rPr lang="en-US" sz="1600" dirty="0" err="1"/>
              <a:t>Markenname</a:t>
            </a:r>
            <a:r>
              <a:rPr lang="en-US" sz="1600" dirty="0"/>
              <a:t> und dem </a:t>
            </a:r>
            <a:r>
              <a:rPr lang="en-US" sz="1600" dirty="0" err="1"/>
              <a:t>Baujahres</a:t>
            </a:r>
            <a:r>
              <a:rPr lang="en-US" sz="1600" dirty="0"/>
              <a:t> des Auto </a:t>
            </a:r>
            <a:r>
              <a:rPr lang="en-US" sz="1600" dirty="0" err="1"/>
              <a:t>zusammen</a:t>
            </a:r>
            <a:r>
              <a:rPr lang="en-US" sz="1600" dirty="0"/>
              <a:t>. </a:t>
            </a:r>
            <a:r>
              <a:rPr lang="en-US" sz="1600" dirty="0" err="1"/>
              <a:t>Jede</a:t>
            </a:r>
            <a:r>
              <a:rPr lang="en-US" sz="1600" dirty="0"/>
              <a:t> </a:t>
            </a:r>
            <a:r>
              <a:rPr lang="en-US" sz="1600" dirty="0" err="1"/>
              <a:t>Überweisung</a:t>
            </a:r>
            <a:r>
              <a:rPr lang="en-US" sz="1600" dirty="0"/>
              <a:t>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Überweisungsgrund</a:t>
            </a:r>
            <a:r>
              <a:rPr lang="en-US" sz="1600" dirty="0"/>
              <a:t> in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Transaktionsliste</a:t>
            </a:r>
            <a:r>
              <a:rPr lang="en-US" sz="1600" dirty="0"/>
              <a:t> </a:t>
            </a:r>
            <a:r>
              <a:rPr lang="en-US" sz="1600" dirty="0" err="1"/>
              <a:t>gespeichert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Gib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Kontostand</a:t>
            </a:r>
            <a:r>
              <a:rPr lang="en-US" sz="1600" dirty="0"/>
              <a:t> und die </a:t>
            </a:r>
            <a:r>
              <a:rPr lang="en-US" sz="1600" dirty="0" err="1"/>
              <a:t>Transaktionsliste</a:t>
            </a:r>
            <a:r>
              <a:rPr lang="en-US" sz="1600" dirty="0"/>
              <a:t> </a:t>
            </a:r>
            <a:r>
              <a:rPr lang="en-US" sz="1600" dirty="0" err="1"/>
              <a:t>deines</a:t>
            </a:r>
            <a:r>
              <a:rPr lang="en-US" sz="1600" dirty="0"/>
              <a:t> </a:t>
            </a:r>
            <a:r>
              <a:rPr lang="en-US" sz="1600" dirty="0" err="1"/>
              <a:t>Kontos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der </a:t>
            </a:r>
            <a:r>
              <a:rPr lang="en-US" sz="1600" dirty="0" err="1"/>
              <a:t>Überweisung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30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E-SPORT </a:t>
            </a:r>
            <a:r>
              <a:rPr lang="en" sz="12000" dirty="0">
                <a:solidFill>
                  <a:schemeClr val="accent1"/>
                </a:solidFill>
              </a:rPr>
              <a:t>CODING</a:t>
            </a:r>
            <a:endParaRPr sz="1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</a:t>
            </a:r>
            <a:r>
              <a:rPr lang="en" dirty="0" err="1"/>
              <a:t>ist</a:t>
            </a:r>
            <a:r>
              <a:rPr lang="en" dirty="0"/>
              <a:t> </a:t>
            </a:r>
            <a:r>
              <a:rPr lang="en" dirty="0" err="1"/>
              <a:t>eine</a:t>
            </a:r>
            <a:r>
              <a:rPr lang="en" dirty="0"/>
              <a:t> </a:t>
            </a:r>
            <a:br>
              <a:rPr lang="en" dirty="0"/>
            </a:br>
            <a:r>
              <a:rPr lang="en" dirty="0" err="1">
                <a:solidFill>
                  <a:schemeClr val="accent1"/>
                </a:solidFill>
              </a:rPr>
              <a:t>Klasse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Klassen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 err="1"/>
              <a:t>Challange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Auto </a:t>
            </a:r>
            <a:r>
              <a:rPr lang="en" dirty="0" err="1">
                <a:solidFill>
                  <a:schemeClr val="accent1"/>
                </a:solidFill>
              </a:rPr>
              <a:t>Klasse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 err="1"/>
              <a:t>Challange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Auto &amp; Geld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GB" dirty="0"/>
              <a:t>i</a:t>
            </a:r>
            <a:r>
              <a:rPr lang="en" dirty="0"/>
              <a:t>nit, __str__ in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Klassen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Turtle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641F54-CBA0-956C-D81F-BC334BFA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1130709"/>
            <a:ext cx="9539592" cy="44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C0B813DF-3CD0-C43E-53D9-B5878ACB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25434">
            <a:off x="2221118" y="2762732"/>
            <a:ext cx="8129481" cy="999939"/>
          </a:xfrm>
        </p:spPr>
        <p:txBody>
          <a:bodyPr/>
          <a:lstStyle/>
          <a:p>
            <a:r>
              <a:rPr lang="en" sz="138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KLASSEN</a:t>
            </a:r>
            <a:endParaRPr lang="de-DE" sz="138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6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58" y="2045109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8736634" y="3765024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8736634" y="428824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8736634" y="2228101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8736634" y="2720339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8736634" y="1740384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8736634" y="32514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CE55C1-FBFB-E3E9-8D59-ABA9CE9B67C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20154" y="3851793"/>
            <a:ext cx="2116480" cy="1748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F32632-6C08-5C16-2AAB-A6906C222AB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275860" y="4257262"/>
            <a:ext cx="5460774" cy="2925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F9C783-B207-9103-64A4-3B7E2796E3A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829452" y="2001994"/>
            <a:ext cx="3907182" cy="6390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351BE8-D99A-35F7-383B-8102FC69BE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367" y="2489711"/>
            <a:ext cx="5281267" cy="359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807A48-609B-8DFC-205B-3B5E4324B45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01810" y="2981949"/>
            <a:ext cx="3134824" cy="36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08812A-9FB5-6022-625E-8378124C54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894773" y="3513079"/>
            <a:ext cx="2841861" cy="1545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1211" y="1640648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5561700" y="4193649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5561700" y="47168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5561700" y="2656726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5561700" y="3148964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5561700" y="216900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5561700" y="368009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2CB54A4-A572-D7C1-7C4A-6F50E14BB24D}"/>
              </a:ext>
            </a:extLst>
          </p:cNvPr>
          <p:cNvSpPr/>
          <p:nvPr/>
        </p:nvSpPr>
        <p:spPr>
          <a:xfrm>
            <a:off x="4604888" y="2288649"/>
            <a:ext cx="6477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57C4-3354-14E7-3E76-D230EF7BC0C0}"/>
              </a:ext>
            </a:extLst>
          </p:cNvPr>
          <p:cNvSpPr txBox="1"/>
          <p:nvPr/>
        </p:nvSpPr>
        <p:spPr>
          <a:xfrm>
            <a:off x="2957063" y="3484503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46209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3074" name="Picture 2" descr="Wie genau muss der Tacho gehen?">
            <a:extLst>
              <a:ext uri="{FF2B5EF4-FFF2-40B4-BE49-F238E27FC236}">
                <a16:creationId xmlns:a16="http://schemas.microsoft.com/office/drawing/2014/main" id="{10CE8556-7DFB-0340-27DA-A1E02D44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017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msen: Trommel, Scheibe &amp; Carbon-Keramik | autozeitung.de">
            <a:extLst>
              <a:ext uri="{FF2B5EF4-FFF2-40B4-BE49-F238E27FC236}">
                <a16:creationId xmlns:a16="http://schemas.microsoft.com/office/drawing/2014/main" id="{BB87FF22-4D94-8F11-01C3-F1D07CF2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08" y="1800534"/>
            <a:ext cx="3486942" cy="209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heibenwischer für Ihren VW Golf günstig online bestellen">
            <a:extLst>
              <a:ext uri="{FF2B5EF4-FFF2-40B4-BE49-F238E27FC236}">
                <a16:creationId xmlns:a16="http://schemas.microsoft.com/office/drawing/2014/main" id="{3764BF7F-99CC-0C54-BC24-F2AEC242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95" y="2774922"/>
            <a:ext cx="3367880" cy="22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1190625" y="454866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4807417" y="40254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8306431" y="507188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5159842" y="297406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5159842" y="34920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5159842" y="4010025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6049BD0-0C97-9EEB-194F-E5C18226FC49}"/>
              </a:ext>
            </a:extLst>
          </p:cNvPr>
          <p:cNvSpPr/>
          <p:nvPr/>
        </p:nvSpPr>
        <p:spPr>
          <a:xfrm>
            <a:off x="4604888" y="3030177"/>
            <a:ext cx="647700" cy="1559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9A446-5B0F-B11D-F4CD-386BB06094B5}"/>
              </a:ext>
            </a:extLst>
          </p:cNvPr>
          <p:cNvSpPr txBox="1"/>
          <p:nvPr/>
        </p:nvSpPr>
        <p:spPr>
          <a:xfrm>
            <a:off x="2686639" y="3606287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km  	 	</a:t>
            </a:r>
            <a:r>
              <a:rPr lang="en-US" sz="2000" dirty="0">
                <a:solidFill>
                  <a:schemeClr val="tx1"/>
                </a:solidFill>
              </a:rPr>
              <a:t>= 42069	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Eigenschaften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__</a:t>
            </a:r>
            <a:r>
              <a:rPr lang="en-US" sz="2000" dirty="0" err="1">
                <a:solidFill>
                  <a:schemeClr val="accent1"/>
                </a:solidFill>
              </a:rPr>
              <a:t>sitze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		# Private </a:t>
            </a:r>
            <a:r>
              <a:rPr lang="en-US" sz="2000" dirty="0" err="1">
                <a:solidFill>
                  <a:schemeClr val="tx1"/>
                </a:solidFill>
              </a:rPr>
              <a:t>Eigenschaft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bauhjahr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2001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“Porsche”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“rot”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reifen</a:t>
            </a:r>
            <a:r>
              <a:rPr lang="en-US" sz="2000" dirty="0">
                <a:solidFill>
                  <a:schemeClr val="accent1"/>
                </a:solidFill>
              </a:rPr>
              <a:t> 	</a:t>
            </a:r>
            <a:r>
              <a:rPr lang="en-US" sz="2000" dirty="0">
                <a:solidFill>
                  <a:schemeClr val="tx1"/>
                </a:solidFill>
              </a:rPr>
              <a:t>= 4</a:t>
            </a:r>
            <a:endParaRPr lang="en-US" sz="2000" dirty="0"/>
          </a:p>
          <a:p>
            <a:pPr marL="139700" indent="0">
              <a:buNone/>
            </a:pPr>
            <a:r>
              <a:rPr lang="en-US" sz="2000" dirty="0"/>
              <a:t>		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erstellen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accent1"/>
                </a:solidFill>
              </a:rPr>
              <a:t>km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42069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init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1546805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/>
              <a:t>	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7550" y="4188833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8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Breitbild</PresentationFormat>
  <Paragraphs>90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Roboto</vt:lpstr>
      <vt:lpstr>Aldrich</vt:lpstr>
      <vt:lpstr>Calibri</vt:lpstr>
      <vt:lpstr>Roboto Mono</vt:lpstr>
      <vt:lpstr>Abril Fatface</vt:lpstr>
      <vt:lpstr>Arial</vt:lpstr>
      <vt:lpstr>SlidesMania</vt:lpstr>
      <vt:lpstr>PROGRAMMIERUNG BEGINNER KURS PYTHON #4</vt:lpstr>
      <vt:lpstr>06</vt:lpstr>
      <vt:lpstr>KLASSEN</vt:lpstr>
      <vt:lpstr>Was ist eine KLASSE?</vt:lpstr>
      <vt:lpstr>Was ist eine KLASSE?</vt:lpstr>
      <vt:lpstr>Was ist eine KLASSE?</vt:lpstr>
      <vt:lpstr>Was ist eine KLASSE?</vt:lpstr>
      <vt:lpstr>BASICS KLASSEN</vt:lpstr>
      <vt:lpstr>init KLASSEN</vt:lpstr>
      <vt:lpstr>__str__ KLASSEN</vt:lpstr>
      <vt:lpstr>funktionen KLASSEN</vt:lpstr>
      <vt:lpstr>CHALLANGE AUTO KLASSE</vt:lpstr>
      <vt:lpstr>CHALLANGE AUTO &amp; GELD</vt:lpstr>
      <vt:lpstr>E-SPORT CODING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Jannik Heinrich</cp:lastModifiedBy>
  <cp:revision>129</cp:revision>
  <dcterms:modified xsi:type="dcterms:W3CDTF">2023-11-15T09:44:34Z</dcterms:modified>
</cp:coreProperties>
</file>