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97" r:id="rId3"/>
    <p:sldId id="316" r:id="rId4"/>
    <p:sldId id="327" r:id="rId5"/>
    <p:sldId id="329" r:id="rId6"/>
    <p:sldId id="322" r:id="rId7"/>
    <p:sldId id="328" r:id="rId8"/>
    <p:sldId id="330" r:id="rId9"/>
    <p:sldId id="331" r:id="rId10"/>
    <p:sldId id="278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Aldrich" panose="02000000000000000000" pitchFamily="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 autoAdjust="0"/>
    <p:restoredTop sz="92474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7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0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.12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#8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Listener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Direction Logic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Move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Border Logic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Enum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Food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7A9AA5A5-EBFE-EBF5-420F-FD1C21BF42C8}"/>
              </a:ext>
            </a:extLst>
          </p:cNvPr>
          <p:cNvSpPr/>
          <p:nvPr/>
        </p:nvSpPr>
        <p:spPr>
          <a:xfrm flipH="1">
            <a:off x="7737112" y="3294083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965F8A46-BA66-C2AC-C0F2-C44A19190489}"/>
              </a:ext>
            </a:extLst>
          </p:cNvPr>
          <p:cNvSpPr/>
          <p:nvPr/>
        </p:nvSpPr>
        <p:spPr>
          <a:xfrm flipH="1">
            <a:off x="8345675" y="3283993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B6C87D9A-E7B1-4C94-E888-38268A8F8B67}"/>
              </a:ext>
            </a:extLst>
          </p:cNvPr>
          <p:cNvSpPr/>
          <p:nvPr/>
        </p:nvSpPr>
        <p:spPr>
          <a:xfrm flipH="1">
            <a:off x="8954238" y="328898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F511DA9-2398-CB8C-65B3-F24D21FDCEAF}"/>
              </a:ext>
            </a:extLst>
          </p:cNvPr>
          <p:cNvSpPr/>
          <p:nvPr/>
        </p:nvSpPr>
        <p:spPr>
          <a:xfrm flipH="1">
            <a:off x="9516581" y="328671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SNAKE SEGMENTS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SNAKE SEGMENTS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820-2700-85EE-131A-51CE2DE86E8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 err="1"/>
              <a:t>segments</a:t>
            </a:r>
            <a:r>
              <a:rPr lang="de-DE" dirty="0"/>
              <a:t> = [s0, s1, s2, s3]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86D88-BDE2-FD1E-D0BF-D339210FBA01}"/>
              </a:ext>
            </a:extLst>
          </p:cNvPr>
          <p:cNvSpPr/>
          <p:nvPr/>
        </p:nvSpPr>
        <p:spPr>
          <a:xfrm>
            <a:off x="1824452" y="3945551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B56AB-18ED-E922-516D-C9FA1C811FBF}"/>
              </a:ext>
            </a:extLst>
          </p:cNvPr>
          <p:cNvSpPr/>
          <p:nvPr/>
        </p:nvSpPr>
        <p:spPr>
          <a:xfrm>
            <a:off x="2420677" y="3943979"/>
            <a:ext cx="776815" cy="776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430DDF-4BB3-247C-903B-221AF0F83135}"/>
              </a:ext>
            </a:extLst>
          </p:cNvPr>
          <p:cNvSpPr/>
          <p:nvPr/>
        </p:nvSpPr>
        <p:spPr>
          <a:xfrm>
            <a:off x="1863306" y="411433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8EF66C-C75C-E50D-5218-758520E46FFA}"/>
              </a:ext>
            </a:extLst>
          </p:cNvPr>
          <p:cNvSpPr/>
          <p:nvPr/>
        </p:nvSpPr>
        <p:spPr>
          <a:xfrm>
            <a:off x="2171492" y="4114330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FE470D-0000-3E18-2020-6C6B48C4EC95}"/>
              </a:ext>
            </a:extLst>
          </p:cNvPr>
          <p:cNvSpPr/>
          <p:nvPr/>
        </p:nvSpPr>
        <p:spPr>
          <a:xfrm>
            <a:off x="1963266" y="4371905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FD1897-3548-77FF-815E-9BB64A12094E}"/>
              </a:ext>
            </a:extLst>
          </p:cNvPr>
          <p:cNvSpPr/>
          <p:nvPr/>
        </p:nvSpPr>
        <p:spPr>
          <a:xfrm>
            <a:off x="7435448" y="3906033"/>
            <a:ext cx="776815" cy="77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76A173-BAB3-F76C-0A63-0F438FEB14C9}"/>
              </a:ext>
            </a:extLst>
          </p:cNvPr>
          <p:cNvSpPr/>
          <p:nvPr/>
        </p:nvSpPr>
        <p:spPr>
          <a:xfrm>
            <a:off x="7480652" y="4074812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6A71C0-7EC3-CA91-0521-56B00A653B12}"/>
              </a:ext>
            </a:extLst>
          </p:cNvPr>
          <p:cNvSpPr/>
          <p:nvPr/>
        </p:nvSpPr>
        <p:spPr>
          <a:xfrm>
            <a:off x="7788838" y="4074812"/>
            <a:ext cx="222250" cy="1968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758846-2140-FBC8-6440-AFAD4D74E112}"/>
              </a:ext>
            </a:extLst>
          </p:cNvPr>
          <p:cNvSpPr/>
          <p:nvPr/>
        </p:nvSpPr>
        <p:spPr>
          <a:xfrm>
            <a:off x="7580612" y="4332387"/>
            <a:ext cx="371686" cy="146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F52C9404-655F-A212-B441-9DB4E42C9D53}"/>
              </a:ext>
            </a:extLst>
          </p:cNvPr>
          <p:cNvSpPr/>
          <p:nvPr/>
        </p:nvSpPr>
        <p:spPr>
          <a:xfrm flipH="1">
            <a:off x="2126116" y="3353380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41A14-9933-85EB-25D7-4229CEEC1AC8}"/>
              </a:ext>
            </a:extLst>
          </p:cNvPr>
          <p:cNvSpPr/>
          <p:nvPr/>
        </p:nvSpPr>
        <p:spPr>
          <a:xfrm>
            <a:off x="3016894" y="394397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896374-1310-1C3A-3C8A-304121D5A2FF}"/>
              </a:ext>
            </a:extLst>
          </p:cNvPr>
          <p:cNvSpPr/>
          <p:nvPr/>
        </p:nvSpPr>
        <p:spPr>
          <a:xfrm>
            <a:off x="8031673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2A7C3-0AC6-6231-6E62-43CA80E0F344}"/>
              </a:ext>
            </a:extLst>
          </p:cNvPr>
          <p:cNvSpPr/>
          <p:nvPr/>
        </p:nvSpPr>
        <p:spPr>
          <a:xfrm>
            <a:off x="8627890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689BDA-3FB1-45E2-79DB-05911499E832}"/>
              </a:ext>
            </a:extLst>
          </p:cNvPr>
          <p:cNvSpPr/>
          <p:nvPr/>
        </p:nvSpPr>
        <p:spPr>
          <a:xfrm>
            <a:off x="9224107" y="3883255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E809F1-CC87-7A28-E43F-DD57924222A9}"/>
              </a:ext>
            </a:extLst>
          </p:cNvPr>
          <p:cNvSpPr/>
          <p:nvPr/>
        </p:nvSpPr>
        <p:spPr>
          <a:xfrm>
            <a:off x="9820324" y="3904461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E43493-590F-4CBA-C304-FE6B465C5349}"/>
              </a:ext>
            </a:extLst>
          </p:cNvPr>
          <p:cNvSpPr/>
          <p:nvPr/>
        </p:nvSpPr>
        <p:spPr>
          <a:xfrm>
            <a:off x="3613111" y="3922773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EE7FDC-4E52-513A-CEDD-00FF54171AB3}"/>
              </a:ext>
            </a:extLst>
          </p:cNvPr>
          <p:cNvSpPr/>
          <p:nvPr/>
        </p:nvSpPr>
        <p:spPr>
          <a:xfrm>
            <a:off x="4209328" y="3943979"/>
            <a:ext cx="776815" cy="77681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s3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CCB22442-43C3-DCFD-CDF7-7674E71AD509}"/>
              </a:ext>
            </a:extLst>
          </p:cNvPr>
          <p:cNvSpPr/>
          <p:nvPr/>
        </p:nvSpPr>
        <p:spPr>
          <a:xfrm flipH="1">
            <a:off x="2778434" y="3363028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2C5EA631-6FF0-C80D-8559-488EB018245A}"/>
              </a:ext>
            </a:extLst>
          </p:cNvPr>
          <p:cNvSpPr/>
          <p:nvPr/>
        </p:nvSpPr>
        <p:spPr>
          <a:xfrm flipH="1">
            <a:off x="3371373" y="3373119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544EDA6C-8D86-7A1E-F092-299E8F179429}"/>
              </a:ext>
            </a:extLst>
          </p:cNvPr>
          <p:cNvSpPr/>
          <p:nvPr/>
        </p:nvSpPr>
        <p:spPr>
          <a:xfrm flipH="1">
            <a:off x="4028780" y="3401346"/>
            <a:ext cx="738451" cy="535057"/>
          </a:xfrm>
          <a:prstGeom prst="curvedDownArrow">
            <a:avLst>
              <a:gd name="adj1" fmla="val 25000"/>
              <a:gd name="adj2" fmla="val 69007"/>
              <a:gd name="adj3" fmla="val 46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BE3FAA-75FA-1584-44F7-0E7D1F9A67C8}"/>
              </a:ext>
            </a:extLst>
          </p:cNvPr>
          <p:cNvSpPr txBox="1"/>
          <p:nvPr/>
        </p:nvSpPr>
        <p:spPr>
          <a:xfrm>
            <a:off x="9857630" y="2893300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C7ADA-0DC1-0D0B-3C91-A633662B6C11}"/>
              </a:ext>
            </a:extLst>
          </p:cNvPr>
          <p:cNvSpPr txBox="1"/>
          <p:nvPr/>
        </p:nvSpPr>
        <p:spPr>
          <a:xfrm>
            <a:off x="9211139" y="2896239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F792F-FCDD-CAB6-2EF5-68A9F6058CE8}"/>
              </a:ext>
            </a:extLst>
          </p:cNvPr>
          <p:cNvSpPr txBox="1"/>
          <p:nvPr/>
        </p:nvSpPr>
        <p:spPr>
          <a:xfrm>
            <a:off x="8629165" y="2890805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06DE5-B525-FA30-0491-0A98B06A8FA3}"/>
              </a:ext>
            </a:extLst>
          </p:cNvPr>
          <p:cNvSpPr txBox="1"/>
          <p:nvPr/>
        </p:nvSpPr>
        <p:spPr>
          <a:xfrm>
            <a:off x="7947285" y="289330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58CBEF-1646-0285-E23B-E497B62079F5}"/>
              </a:ext>
            </a:extLst>
          </p:cNvPr>
          <p:cNvSpPr txBox="1"/>
          <p:nvPr/>
        </p:nvSpPr>
        <p:spPr>
          <a:xfrm>
            <a:off x="2336504" y="2995432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4263E8-AAC3-0B91-6211-2FE134FD3E51}"/>
              </a:ext>
            </a:extLst>
          </p:cNvPr>
          <p:cNvSpPr txBox="1"/>
          <p:nvPr/>
        </p:nvSpPr>
        <p:spPr>
          <a:xfrm>
            <a:off x="4340920" y="2986306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01EEB9-C396-E76E-54A9-86CA945E7FE0}"/>
              </a:ext>
            </a:extLst>
          </p:cNvPr>
          <p:cNvSpPr txBox="1"/>
          <p:nvPr/>
        </p:nvSpPr>
        <p:spPr>
          <a:xfrm>
            <a:off x="3641648" y="299543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D2C2DC-0E4E-D62A-0406-5F5531631E70}"/>
              </a:ext>
            </a:extLst>
          </p:cNvPr>
          <p:cNvSpPr txBox="1"/>
          <p:nvPr/>
        </p:nvSpPr>
        <p:spPr>
          <a:xfrm>
            <a:off x="2954501" y="2995431"/>
            <a:ext cx="38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BCBAF613-4FBF-91BD-9908-87794C09932B}"/>
              </a:ext>
            </a:extLst>
          </p:cNvPr>
          <p:cNvSpPr/>
          <p:nvPr/>
        </p:nvSpPr>
        <p:spPr>
          <a:xfrm>
            <a:off x="1261460" y="3179173"/>
            <a:ext cx="654378" cy="737821"/>
          </a:xfrm>
          <a:prstGeom prst="lightningBol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0D38126C-14DD-D297-BF0F-8554BF05ABA6}"/>
              </a:ext>
            </a:extLst>
          </p:cNvPr>
          <p:cNvSpPr/>
          <p:nvPr/>
        </p:nvSpPr>
        <p:spPr>
          <a:xfrm>
            <a:off x="6924828" y="2803000"/>
            <a:ext cx="499882" cy="50020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Die Turtle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niemals</a:t>
            </a:r>
            <a:r>
              <a:rPr lang="en-US" sz="1600" dirty="0"/>
              <a:t> von der </a:t>
            </a:r>
            <a:r>
              <a:rPr lang="en-US" sz="1600" dirty="0" err="1"/>
              <a:t>aktuellen</a:t>
            </a:r>
            <a:r>
              <a:rPr lang="en-US" sz="1600" dirty="0"/>
              <a:t> </a:t>
            </a:r>
            <a:r>
              <a:rPr lang="en-US" sz="1600" dirty="0" err="1"/>
              <a:t>Bewegungsrichtung</a:t>
            </a:r>
            <a:r>
              <a:rPr lang="en-US" sz="1600" dirty="0"/>
              <a:t> in die </a:t>
            </a:r>
            <a:r>
              <a:rPr lang="en-US" sz="1600" dirty="0" err="1"/>
              <a:t>entgegengesetze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 </a:t>
            </a:r>
            <a:r>
              <a:rPr lang="en-US" sz="1600" dirty="0" err="1"/>
              <a:t>Logik</a:t>
            </a:r>
            <a:r>
              <a:rPr lang="en-US" sz="1600" dirty="0"/>
              <a:t> und </a:t>
            </a:r>
            <a:r>
              <a:rPr lang="en-US" sz="1600" dirty="0" err="1"/>
              <a:t>überprüfe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, </a:t>
            </a:r>
            <a:r>
              <a:rPr lang="en-US" sz="1600" dirty="0" err="1"/>
              <a:t>indem</a:t>
            </a:r>
            <a:r>
              <a:rPr lang="en-US" sz="1600" dirty="0"/>
              <a:t> du die </a:t>
            </a:r>
            <a:r>
              <a:rPr lang="en-US" sz="1600" dirty="0" err="1">
                <a:solidFill>
                  <a:schemeClr val="accent3"/>
                </a:solidFill>
              </a:rPr>
              <a:t>aktuelle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und die </a:t>
            </a:r>
            <a:r>
              <a:rPr lang="en-US" sz="1600" dirty="0" err="1">
                <a:solidFill>
                  <a:schemeClr val="accent3"/>
                </a:solidFill>
              </a:rPr>
              <a:t>neue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ausgibst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Die Turtle </a:t>
            </a:r>
            <a:r>
              <a:rPr lang="en-US" sz="1600" dirty="0" err="1"/>
              <a:t>sollte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die </a:t>
            </a:r>
            <a:r>
              <a:rPr lang="en-US" sz="1600" dirty="0" err="1"/>
              <a:t>aktuelle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Bewegungsrichtung</a:t>
            </a:r>
            <a:r>
              <a:rPr lang="en-US" sz="1600" dirty="0"/>
              <a:t> </a:t>
            </a:r>
            <a:r>
              <a:rPr lang="en-US" sz="1600" dirty="0" err="1"/>
              <a:t>merken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4EDA4-45F2-A4B0-B414-689FB71B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05334"/>
              </p:ext>
            </p:extLst>
          </p:nvPr>
        </p:nvGraphicFramePr>
        <p:xfrm>
          <a:off x="8293794" y="3368169"/>
          <a:ext cx="2678860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5720">
                  <a:extLst>
                    <a:ext uri="{9D8B030D-6E8A-4147-A177-3AD203B41FA5}">
                      <a16:colId xmlns:a16="http://schemas.microsoft.com/office/drawing/2014/main" val="1160250027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3671169129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2822901575"/>
                    </a:ext>
                  </a:extLst>
                </a:gridCol>
                <a:gridCol w="345057">
                  <a:extLst>
                    <a:ext uri="{9D8B030D-6E8A-4147-A177-3AD203B41FA5}">
                      <a16:colId xmlns:a16="http://schemas.microsoft.com/office/drawing/2014/main" val="2532318188"/>
                    </a:ext>
                  </a:extLst>
                </a:gridCol>
                <a:gridCol w="362309">
                  <a:extLst>
                    <a:ext uri="{9D8B030D-6E8A-4147-A177-3AD203B41FA5}">
                      <a16:colId xmlns:a16="http://schemas.microsoft.com/office/drawing/2014/main" val="2637834947"/>
                    </a:ext>
                  </a:extLst>
                </a:gridCol>
                <a:gridCol w="336430">
                  <a:extLst>
                    <a:ext uri="{9D8B030D-6E8A-4147-A177-3AD203B41FA5}">
                      <a16:colId xmlns:a16="http://schemas.microsoft.com/office/drawing/2014/main" val="395606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aktuelle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Links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Rechts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Oben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Unten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Stop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7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07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LOGIC**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LOGIC**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Diese</a:t>
            </a:r>
            <a:r>
              <a:rPr lang="en-US" sz="1600" dirty="0"/>
              <a:t> Aufgabe </a:t>
            </a:r>
            <a:r>
              <a:rPr lang="en-US" sz="1600" dirty="0" err="1"/>
              <a:t>ist</a:t>
            </a:r>
            <a:r>
              <a:rPr lang="en-US" sz="1600" dirty="0"/>
              <a:t> optional.</a:t>
            </a:r>
            <a:br>
              <a:rPr lang="en-US" sz="1600" dirty="0"/>
            </a:b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Enum für die </a:t>
            </a:r>
            <a:r>
              <a:rPr lang="en-US" sz="1600" dirty="0" err="1"/>
              <a:t>Richtungen</a:t>
            </a:r>
            <a:r>
              <a:rPr lang="en-US" sz="1600" dirty="0"/>
              <a:t> </a:t>
            </a:r>
            <a:r>
              <a:rPr lang="en-US" sz="1600" dirty="0" err="1"/>
              <a:t>deiner</a:t>
            </a:r>
            <a:r>
              <a:rPr lang="en-US" sz="1600" dirty="0"/>
              <a:t> Turtle, um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Quellcode</a:t>
            </a:r>
            <a:r>
              <a:rPr lang="en-US" sz="1600" dirty="0"/>
              <a:t> </a:t>
            </a:r>
            <a:r>
              <a:rPr lang="en-US" sz="1600" dirty="0" err="1"/>
              <a:t>einheitlicher</a:t>
            </a:r>
            <a:r>
              <a:rPr lang="en-US" sz="1600" dirty="0"/>
              <a:t> und </a:t>
            </a:r>
            <a:r>
              <a:rPr lang="en-US" sz="1600" dirty="0" err="1"/>
              <a:t>sicherer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gestalten.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die </a:t>
            </a:r>
            <a:r>
              <a:rPr lang="en-US" sz="1600" dirty="0" err="1"/>
              <a:t>nächste</a:t>
            </a:r>
            <a:r>
              <a:rPr lang="en-US" sz="1600" dirty="0"/>
              <a:t> Folie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Hilfestellung</a:t>
            </a:r>
            <a:r>
              <a:rPr lang="en-US" sz="1600" dirty="0"/>
              <a:t> und/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frage</a:t>
            </a:r>
            <a:r>
              <a:rPr lang="en-US" sz="1600" dirty="0"/>
              <a:t> </a:t>
            </a:r>
            <a:r>
              <a:rPr lang="en-US" sz="1600" dirty="0" err="1"/>
              <a:t>uns</a:t>
            </a:r>
            <a:r>
              <a:rPr lang="en-US" sz="1600" dirty="0"/>
              <a:t>!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D1333-83E2-B726-AA3D-822950CB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39" y="3337196"/>
            <a:ext cx="4058908" cy="22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46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ENUM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8C218-3870-3F9C-DEFD-6A8F4BA2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8" y="2813161"/>
            <a:ext cx="4861207" cy="3206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9471-4D93-1616-C17E-0F153AF330B4}"/>
              </a:ext>
            </a:extLst>
          </p:cNvPr>
          <p:cNvSpPr txBox="1"/>
          <p:nvPr/>
        </p:nvSpPr>
        <p:spPr>
          <a:xfrm>
            <a:off x="948907" y="1958196"/>
            <a:ext cx="9755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Ein </a:t>
            </a:r>
            <a:r>
              <a:rPr lang="de-DE" sz="1600" dirty="0" err="1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Enum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ist eine </a:t>
            </a:r>
            <a:r>
              <a:rPr lang="de-DE" sz="1600" dirty="0" err="1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spezial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„</a:t>
            </a:r>
            <a:r>
              <a:rPr lang="de-DE" sz="1600" dirty="0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Klasse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“, die eine Gruppe von 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Konstanten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repräsentiert. Diese Werte sind während der Laufzeit nicht verändert und werden auch oft als „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final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 bezeichnet.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MOVE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MOVE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Style und </a:t>
            </a:r>
            <a:r>
              <a:rPr lang="en-US" sz="1600" dirty="0" err="1"/>
              <a:t>bewege</a:t>
            </a:r>
            <a:r>
              <a:rPr lang="en-US" sz="1600" dirty="0"/>
              <a:t> die Turtle! </a:t>
            </a:r>
            <a:r>
              <a:rPr lang="en-US" sz="1600" dirty="0" err="1"/>
              <a:t>Implementiere</a:t>
            </a:r>
            <a:r>
              <a:rPr lang="en-US" sz="1600" dirty="0"/>
              <a:t> nun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je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aktueller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, die Turtle um 10 </a:t>
            </a:r>
            <a:r>
              <a:rPr lang="en-US" sz="1600" dirty="0" err="1"/>
              <a:t>Einheiten</a:t>
            </a:r>
            <a:r>
              <a:rPr lang="en-US" sz="1600" dirty="0"/>
              <a:t>, alle 20ms </a:t>
            </a:r>
            <a:r>
              <a:rPr lang="en-US" sz="1600" dirty="0" err="1"/>
              <a:t>bewegen</a:t>
            </a:r>
            <a:r>
              <a:rPr lang="en-US" sz="1600" dirty="0"/>
              <a:t> </a:t>
            </a:r>
            <a:r>
              <a:rPr lang="en-US" sz="1600" dirty="0" err="1"/>
              <a:t>lässt</a:t>
            </a:r>
            <a:r>
              <a:rPr lang="en-US" sz="1600" dirty="0"/>
              <a:t>. Zu </a:t>
            </a:r>
            <a:r>
              <a:rPr lang="en-US" sz="1600" dirty="0" err="1"/>
              <a:t>Spielbeginn</a:t>
            </a:r>
            <a:r>
              <a:rPr lang="en-US" sz="1600" dirty="0"/>
              <a:t> </a:t>
            </a:r>
            <a:r>
              <a:rPr lang="en-US" sz="1600" dirty="0" err="1"/>
              <a:t>wartet</a:t>
            </a:r>
            <a:r>
              <a:rPr lang="en-US" sz="1600" dirty="0"/>
              <a:t> die Turtle auf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Eingabe</a:t>
            </a:r>
            <a:r>
              <a:rPr lang="en-US" sz="1600" dirty="0"/>
              <a:t> des Spielers.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hier</a:t>
            </a:r>
            <a:r>
              <a:rPr lang="en-US" sz="1600" dirty="0"/>
              <a:t> </a:t>
            </a:r>
            <a:r>
              <a:rPr lang="en-US" sz="1600" dirty="0" err="1"/>
              <a:t>mehrere</a:t>
            </a:r>
            <a:r>
              <a:rPr lang="en-US" sz="1600" dirty="0"/>
              <a:t> </a:t>
            </a:r>
            <a:r>
              <a:rPr lang="en-US" sz="1600" dirty="0" err="1"/>
              <a:t>unterschiedliche</a:t>
            </a:r>
            <a:r>
              <a:rPr lang="en-US" sz="1600" dirty="0"/>
              <a:t> </a:t>
            </a:r>
            <a:r>
              <a:rPr lang="en-US" sz="1600" dirty="0" err="1"/>
              <a:t>richtige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Lösungswege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4365C-F66E-A734-4D98-85D5FF1E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72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0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BORDER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BORDER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Teleportiere</a:t>
            </a:r>
            <a:r>
              <a:rPr lang="en-US" sz="1600" dirty="0"/>
              <a:t> die Turtle </a:t>
            </a:r>
            <a:r>
              <a:rPr lang="en-US" sz="1600" dirty="0" err="1"/>
              <a:t>wieder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Bildschirmmitte</a:t>
            </a:r>
            <a:r>
              <a:rPr lang="en-US" sz="1600" dirty="0"/>
              <a:t>, falls </a:t>
            </a:r>
            <a:r>
              <a:rPr lang="en-US" sz="1600" dirty="0" err="1"/>
              <a:t>sie</a:t>
            </a:r>
            <a:r>
              <a:rPr lang="en-US" sz="1600" dirty="0"/>
              <a:t> den Rand des Fensters </a:t>
            </a:r>
            <a:r>
              <a:rPr lang="en-US" sz="1600" dirty="0" err="1"/>
              <a:t>erreicht</a:t>
            </a:r>
            <a:r>
              <a:rPr lang="en-US" sz="1600" dirty="0"/>
              <a:t> hat. </a:t>
            </a: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r>
              <a:rPr lang="en-US" sz="1600" dirty="0"/>
              <a:t> Bool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Rückgabe</a:t>
            </a:r>
            <a:r>
              <a:rPr lang="en-US" sz="1600" dirty="0"/>
              <a:t> hat, der </a:t>
            </a:r>
            <a:r>
              <a:rPr lang="en-US" sz="1600" dirty="0" err="1"/>
              <a:t>wahr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, </a:t>
            </a:r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Kollidierung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entsteht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2CE3-B6E2-04B8-AF00-45AE6BF4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36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99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FOOD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FOOD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Damit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während</a:t>
            </a:r>
            <a:r>
              <a:rPr lang="en-US" sz="1600" dirty="0"/>
              <a:t> des Spiels </a:t>
            </a:r>
            <a:r>
              <a:rPr lang="en-US" sz="1600" dirty="0" err="1"/>
              <a:t>wachsen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muss </a:t>
            </a:r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etwas</a:t>
            </a:r>
            <a:r>
              <a:rPr lang="en-US" sz="1600" dirty="0"/>
              <a:t> </a:t>
            </a:r>
            <a:r>
              <a:rPr lang="en-US" sz="1600" dirty="0" err="1"/>
              <a:t>essen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rote </a:t>
            </a:r>
            <a:r>
              <a:rPr lang="en-US" sz="1600" dirty="0" err="1"/>
              <a:t>viereckige</a:t>
            </a:r>
            <a:r>
              <a:rPr lang="en-US" sz="1600" dirty="0"/>
              <a:t> Turtle, die an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zufälligen</a:t>
            </a:r>
            <a:r>
              <a:rPr lang="en-US" sz="1600" dirty="0"/>
              <a:t> Position </a:t>
            </a:r>
            <a:r>
              <a:rPr lang="en-US" sz="1600" dirty="0" err="1"/>
              <a:t>im</a:t>
            </a:r>
            <a:r>
              <a:rPr lang="en-US" sz="1600" dirty="0"/>
              <a:t> Fenster </a:t>
            </a:r>
            <a:r>
              <a:rPr lang="en-US" sz="1600" dirty="0" err="1"/>
              <a:t>erscheint</a:t>
            </a:r>
            <a:r>
              <a:rPr lang="en-US" sz="1600" dirty="0"/>
              <a:t>.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das Essen </a:t>
            </a:r>
            <a:r>
              <a:rPr lang="en-US" sz="1600" dirty="0" err="1"/>
              <a:t>berührt</a:t>
            </a:r>
            <a:r>
              <a:rPr lang="en-US" sz="1600" dirty="0"/>
              <a:t>, </a:t>
            </a:r>
            <a:r>
              <a:rPr lang="en-US" sz="1600" dirty="0" err="1"/>
              <a:t>soll</a:t>
            </a:r>
            <a:r>
              <a:rPr lang="en-US" sz="1600" dirty="0"/>
              <a:t> dies an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Position </a:t>
            </a:r>
            <a:r>
              <a:rPr lang="en-US" sz="1600" dirty="0" err="1"/>
              <a:t>bewegt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“Food” die </a:t>
            </a:r>
            <a:r>
              <a:rPr lang="en-US" sz="1600" dirty="0" err="1"/>
              <a:t>u.a.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	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 “</a:t>
            </a:r>
            <a:r>
              <a:rPr lang="en-US" sz="1600" dirty="0" err="1"/>
              <a:t>find_new_location</a:t>
            </a:r>
            <a:r>
              <a:rPr lang="en-US" sz="1600" dirty="0"/>
              <a:t>” </a:t>
            </a:r>
            <a:r>
              <a:rPr lang="en-US" sz="1600" dirty="0" err="1"/>
              <a:t>beinhaltet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0C97-46D6-E0F4-A848-209FFFD4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56" y="361791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4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Abril Fatface</vt:lpstr>
      <vt:lpstr>Calibri</vt:lpstr>
      <vt:lpstr>Roboto</vt:lpstr>
      <vt:lpstr>Roboto Mono</vt:lpstr>
      <vt:lpstr>Aldrich</vt:lpstr>
      <vt:lpstr>SlidesMania</vt:lpstr>
      <vt:lpstr>PROGRAMMIERUNG BEGINNER KURS PYTHON #8</vt:lpstr>
      <vt:lpstr>06</vt:lpstr>
      <vt:lpstr>CHALLENGE SNAKE SEGMENTS</vt:lpstr>
      <vt:lpstr>CHALLENGE DIRECTION LOGIC</vt:lpstr>
      <vt:lpstr>CHALLENGE DIRECTION LOGIC**</vt:lpstr>
      <vt:lpstr>Basics ENUM</vt:lpstr>
      <vt:lpstr>CHALLENGE MOVE</vt:lpstr>
      <vt:lpstr>CHALLENGE BORDER LOGIC</vt:lpstr>
      <vt:lpstr>CHALLENGE FOOD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241</cp:revision>
  <dcterms:modified xsi:type="dcterms:W3CDTF">2024-01-09T13:18:04Z</dcterms:modified>
</cp:coreProperties>
</file>