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97" r:id="rId3"/>
    <p:sldId id="316" r:id="rId4"/>
    <p:sldId id="327" r:id="rId5"/>
    <p:sldId id="329" r:id="rId6"/>
    <p:sldId id="322" r:id="rId7"/>
    <p:sldId id="328" r:id="rId8"/>
    <p:sldId id="330" r:id="rId9"/>
    <p:sldId id="331" r:id="rId10"/>
    <p:sldId id="278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Aldrich" panose="02000000000000000000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 autoAdjust="0"/>
    <p:restoredTop sz="92474" autoAdjust="0"/>
  </p:normalViewPr>
  <p:slideViewPr>
    <p:cSldViewPr snapToGrid="0">
      <p:cViewPr varScale="1">
        <p:scale>
          <a:sx n="147" d="100"/>
          <a:sy n="147" d="100"/>
        </p:scale>
        <p:origin x="349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87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0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.12/library/turt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#7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https://docs.python.org/3.12/library/turtle.html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Listener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Direction Logic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Move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Border Logic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Enum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Food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LISTENERS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LISTENERS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Beim</a:t>
            </a:r>
            <a:r>
              <a:rPr lang="en-US" sz="1600" dirty="0"/>
              <a:t> </a:t>
            </a:r>
            <a:r>
              <a:rPr lang="en-US" sz="1600" dirty="0" err="1"/>
              <a:t>Drücken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Pfeiltaste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 die </a:t>
            </a:r>
            <a:r>
              <a:rPr lang="en-US" sz="1600" dirty="0" err="1"/>
              <a:t>jeweilige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</a:t>
            </a:r>
            <a:r>
              <a:rPr lang="en-US" sz="1600" dirty="0" err="1"/>
              <a:t>dieser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ausgegeben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Das Start- und </a:t>
            </a:r>
            <a:r>
              <a:rPr lang="en-US" sz="1600" dirty="0" err="1"/>
              <a:t>Zielprojekt</a:t>
            </a:r>
            <a:r>
              <a:rPr lang="en-US" sz="1600" dirty="0"/>
              <a:t> </a:t>
            </a:r>
            <a:r>
              <a:rPr lang="en-US" sz="1600" dirty="0" err="1"/>
              <a:t>dieser</a:t>
            </a:r>
            <a:r>
              <a:rPr lang="en-US" sz="1600" dirty="0"/>
              <a:t> Aufgabe </a:t>
            </a:r>
            <a:r>
              <a:rPr lang="en-US" sz="1600" dirty="0" err="1"/>
              <a:t>findest</a:t>
            </a:r>
            <a:r>
              <a:rPr lang="en-US" sz="1600" dirty="0"/>
              <a:t> du </a:t>
            </a:r>
            <a:r>
              <a:rPr lang="en-US" sz="1600" dirty="0" err="1"/>
              <a:t>hier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https://github.com/derech1e/python-beginner-course/tree/master/007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85DF3-77B5-68CA-63A7-E0EFDE516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00" y="2845118"/>
            <a:ext cx="3981352" cy="23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Die Turtle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niemals</a:t>
            </a:r>
            <a:r>
              <a:rPr lang="en-US" sz="1600" dirty="0"/>
              <a:t> von der </a:t>
            </a:r>
            <a:r>
              <a:rPr lang="en-US" sz="1600" dirty="0" err="1"/>
              <a:t>aktuellen</a:t>
            </a:r>
            <a:r>
              <a:rPr lang="en-US" sz="1600" dirty="0"/>
              <a:t> </a:t>
            </a:r>
            <a:r>
              <a:rPr lang="en-US" sz="1600" dirty="0" err="1"/>
              <a:t>Bewegungsrichtung</a:t>
            </a:r>
            <a:r>
              <a:rPr lang="en-US" sz="1600" dirty="0"/>
              <a:t> in die </a:t>
            </a:r>
            <a:r>
              <a:rPr lang="en-US" sz="1600" dirty="0" err="1"/>
              <a:t>entgegengesetze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 </a:t>
            </a:r>
            <a:r>
              <a:rPr lang="en-US" sz="1600" dirty="0" err="1"/>
              <a:t>Logik</a:t>
            </a:r>
            <a:r>
              <a:rPr lang="en-US" sz="1600" dirty="0"/>
              <a:t> und </a:t>
            </a:r>
            <a:r>
              <a:rPr lang="en-US" sz="1600" dirty="0" err="1"/>
              <a:t>überprüfe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, </a:t>
            </a:r>
            <a:r>
              <a:rPr lang="en-US" sz="1600" dirty="0" err="1"/>
              <a:t>indem</a:t>
            </a:r>
            <a:r>
              <a:rPr lang="en-US" sz="1600" dirty="0"/>
              <a:t> du die </a:t>
            </a:r>
            <a:r>
              <a:rPr lang="en-US" sz="1600" dirty="0" err="1">
                <a:solidFill>
                  <a:schemeClr val="accent3"/>
                </a:solidFill>
              </a:rPr>
              <a:t>aktuelle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und die </a:t>
            </a:r>
            <a:r>
              <a:rPr lang="en-US" sz="1600" dirty="0" err="1">
                <a:solidFill>
                  <a:schemeClr val="accent3"/>
                </a:solidFill>
              </a:rPr>
              <a:t>neue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ausgibst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Die Turtle </a:t>
            </a:r>
            <a:r>
              <a:rPr lang="en-US" sz="1600" dirty="0" err="1"/>
              <a:t>sollte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die </a:t>
            </a:r>
            <a:r>
              <a:rPr lang="en-US" sz="1600" dirty="0" err="1"/>
              <a:t>aktuelle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err="1"/>
              <a:t>Bewegungsrichtung</a:t>
            </a:r>
            <a:r>
              <a:rPr lang="en-US" sz="1600" dirty="0"/>
              <a:t> </a:t>
            </a:r>
            <a:r>
              <a:rPr lang="en-US" sz="1600" dirty="0" err="1"/>
              <a:t>merken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4EDA4-45F2-A4B0-B414-689FB71B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05334"/>
              </p:ext>
            </p:extLst>
          </p:nvPr>
        </p:nvGraphicFramePr>
        <p:xfrm>
          <a:off x="8293794" y="3368169"/>
          <a:ext cx="2678860" cy="237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5720">
                  <a:extLst>
                    <a:ext uri="{9D8B030D-6E8A-4147-A177-3AD203B41FA5}">
                      <a16:colId xmlns:a16="http://schemas.microsoft.com/office/drawing/2014/main" val="1160250027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3671169129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2822901575"/>
                    </a:ext>
                  </a:extLst>
                </a:gridCol>
                <a:gridCol w="345057">
                  <a:extLst>
                    <a:ext uri="{9D8B030D-6E8A-4147-A177-3AD203B41FA5}">
                      <a16:colId xmlns:a16="http://schemas.microsoft.com/office/drawing/2014/main" val="2532318188"/>
                    </a:ext>
                  </a:extLst>
                </a:gridCol>
                <a:gridCol w="362309">
                  <a:extLst>
                    <a:ext uri="{9D8B030D-6E8A-4147-A177-3AD203B41FA5}">
                      <a16:colId xmlns:a16="http://schemas.microsoft.com/office/drawing/2014/main" val="2637834947"/>
                    </a:ext>
                  </a:extLst>
                </a:gridCol>
                <a:gridCol w="336430">
                  <a:extLst>
                    <a:ext uri="{9D8B030D-6E8A-4147-A177-3AD203B41FA5}">
                      <a16:colId xmlns:a16="http://schemas.microsoft.com/office/drawing/2014/main" val="3956061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aktuelle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Links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1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Rechts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Oben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Unten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1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Stop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7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807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LOGIC**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LOGIC**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Diese</a:t>
            </a:r>
            <a:r>
              <a:rPr lang="en-US" sz="1600" dirty="0"/>
              <a:t> Aufgabe </a:t>
            </a:r>
            <a:r>
              <a:rPr lang="en-US" sz="1600" dirty="0" err="1"/>
              <a:t>ist</a:t>
            </a:r>
            <a:r>
              <a:rPr lang="en-US" sz="1600" dirty="0"/>
              <a:t> optional.</a:t>
            </a:r>
            <a:br>
              <a:rPr lang="en-US" sz="1600" dirty="0"/>
            </a:b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Enum für die </a:t>
            </a:r>
            <a:r>
              <a:rPr lang="en-US" sz="1600" dirty="0" err="1"/>
              <a:t>Richtungen</a:t>
            </a:r>
            <a:r>
              <a:rPr lang="en-US" sz="1600" dirty="0"/>
              <a:t> </a:t>
            </a:r>
            <a:r>
              <a:rPr lang="en-US" sz="1600" dirty="0" err="1"/>
              <a:t>deiner</a:t>
            </a:r>
            <a:r>
              <a:rPr lang="en-US" sz="1600" dirty="0"/>
              <a:t> Turtle, um </a:t>
            </a:r>
            <a:r>
              <a:rPr lang="en-US" sz="1600" dirty="0" err="1"/>
              <a:t>deinen</a:t>
            </a:r>
            <a:r>
              <a:rPr lang="en-US" sz="1600" dirty="0"/>
              <a:t> </a:t>
            </a:r>
            <a:r>
              <a:rPr lang="en-US" sz="1600" dirty="0" err="1"/>
              <a:t>Quellcode</a:t>
            </a:r>
            <a:r>
              <a:rPr lang="en-US" sz="1600" dirty="0"/>
              <a:t> </a:t>
            </a:r>
            <a:r>
              <a:rPr lang="en-US" sz="1600" dirty="0" err="1"/>
              <a:t>einheitlicher</a:t>
            </a:r>
            <a:r>
              <a:rPr lang="en-US" sz="1600" dirty="0"/>
              <a:t> und </a:t>
            </a:r>
            <a:r>
              <a:rPr lang="en-US" sz="1600" dirty="0" err="1"/>
              <a:t>sicherer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gestalten.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die </a:t>
            </a:r>
            <a:r>
              <a:rPr lang="en-US" sz="1600" dirty="0" err="1"/>
              <a:t>nächste</a:t>
            </a:r>
            <a:r>
              <a:rPr lang="en-US" sz="1600" dirty="0"/>
              <a:t> Folie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Hilfestellung</a:t>
            </a:r>
            <a:r>
              <a:rPr lang="en-US" sz="1600" dirty="0"/>
              <a:t> und/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frage</a:t>
            </a:r>
            <a:r>
              <a:rPr lang="en-US" sz="1600" dirty="0"/>
              <a:t> </a:t>
            </a:r>
            <a:r>
              <a:rPr lang="en-US" sz="1600" dirty="0" err="1"/>
              <a:t>uns</a:t>
            </a:r>
            <a:r>
              <a:rPr lang="en-US" sz="1600" dirty="0"/>
              <a:t>!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D1333-83E2-B726-AA3D-822950CB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39" y="3337196"/>
            <a:ext cx="4058908" cy="22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46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ENUM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8C218-3870-3F9C-DEFD-6A8F4BA2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8" y="2813161"/>
            <a:ext cx="4861207" cy="3206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9471-4D93-1616-C17E-0F153AF330B4}"/>
              </a:ext>
            </a:extLst>
          </p:cNvPr>
          <p:cNvSpPr txBox="1"/>
          <p:nvPr/>
        </p:nvSpPr>
        <p:spPr>
          <a:xfrm>
            <a:off x="948907" y="1958196"/>
            <a:ext cx="9755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Ein </a:t>
            </a:r>
            <a:r>
              <a:rPr lang="de-DE" sz="1600" dirty="0" err="1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Enum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ist eine </a:t>
            </a:r>
            <a:r>
              <a:rPr lang="de-DE" sz="1600" dirty="0" err="1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spezial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„</a:t>
            </a:r>
            <a:r>
              <a:rPr lang="de-DE" sz="1600" dirty="0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Klasse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“, die eine Gruppe von 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Konstanten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repräsentiert. Diese Werte sind während der Laufzeit nicht verändert und werden auch oft als „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final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 bezeichnet.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MOVE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MOVE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Style und </a:t>
            </a:r>
            <a:r>
              <a:rPr lang="en-US" sz="1600" dirty="0" err="1"/>
              <a:t>bewege</a:t>
            </a:r>
            <a:r>
              <a:rPr lang="en-US" sz="1600" dirty="0"/>
              <a:t> die Turtle! </a:t>
            </a:r>
            <a:r>
              <a:rPr lang="en-US" sz="1600" dirty="0" err="1"/>
              <a:t>Implementiere</a:t>
            </a:r>
            <a:r>
              <a:rPr lang="en-US" sz="1600" dirty="0"/>
              <a:t> nun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je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aktueller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, die Turtle um 10 </a:t>
            </a:r>
            <a:r>
              <a:rPr lang="en-US" sz="1600" dirty="0" err="1"/>
              <a:t>Einheiten</a:t>
            </a:r>
            <a:r>
              <a:rPr lang="en-US" sz="1600" dirty="0"/>
              <a:t>, alle 20ms </a:t>
            </a:r>
            <a:r>
              <a:rPr lang="en-US" sz="1600" dirty="0" err="1"/>
              <a:t>bewegen</a:t>
            </a:r>
            <a:r>
              <a:rPr lang="en-US" sz="1600" dirty="0"/>
              <a:t> </a:t>
            </a:r>
            <a:r>
              <a:rPr lang="en-US" sz="1600" dirty="0" err="1"/>
              <a:t>lässt</a:t>
            </a:r>
            <a:r>
              <a:rPr lang="en-US" sz="1600" dirty="0"/>
              <a:t>. Zu </a:t>
            </a:r>
            <a:r>
              <a:rPr lang="en-US" sz="1600" dirty="0" err="1"/>
              <a:t>Spielbeginn</a:t>
            </a:r>
            <a:r>
              <a:rPr lang="en-US" sz="1600" dirty="0"/>
              <a:t> </a:t>
            </a:r>
            <a:r>
              <a:rPr lang="en-US" sz="1600" dirty="0" err="1"/>
              <a:t>wartet</a:t>
            </a:r>
            <a:r>
              <a:rPr lang="en-US" sz="1600" dirty="0"/>
              <a:t> die Turtle auf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Eingabe</a:t>
            </a:r>
            <a:r>
              <a:rPr lang="en-US" sz="1600" dirty="0"/>
              <a:t> des Spielers.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Es </a:t>
            </a:r>
            <a:r>
              <a:rPr lang="en-US" sz="1600" dirty="0" err="1"/>
              <a:t>gibt</a:t>
            </a:r>
            <a:r>
              <a:rPr lang="en-US" sz="1600" dirty="0"/>
              <a:t> </a:t>
            </a:r>
            <a:r>
              <a:rPr lang="en-US" sz="1600" dirty="0" err="1"/>
              <a:t>hier</a:t>
            </a:r>
            <a:r>
              <a:rPr lang="en-US" sz="1600" dirty="0"/>
              <a:t> </a:t>
            </a:r>
            <a:r>
              <a:rPr lang="en-US" sz="1600" dirty="0" err="1"/>
              <a:t>mehrere</a:t>
            </a:r>
            <a:r>
              <a:rPr lang="en-US" sz="1600" dirty="0"/>
              <a:t> </a:t>
            </a:r>
            <a:r>
              <a:rPr lang="en-US" sz="1600" dirty="0" err="1"/>
              <a:t>unterschiedliche</a:t>
            </a:r>
            <a:r>
              <a:rPr lang="en-US" sz="1600" dirty="0"/>
              <a:t> </a:t>
            </a:r>
            <a:r>
              <a:rPr lang="en-US" sz="1600" dirty="0" err="1"/>
              <a:t>richtige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Lösungswege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4365C-F66E-A734-4D98-85D5FF1E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72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04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BORDER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BORDER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Teleportiere</a:t>
            </a:r>
            <a:r>
              <a:rPr lang="en-US" sz="1600" dirty="0"/>
              <a:t> die Turtle </a:t>
            </a:r>
            <a:r>
              <a:rPr lang="en-US" sz="1600" dirty="0" err="1"/>
              <a:t>wieder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Bildschirmmitte</a:t>
            </a:r>
            <a:r>
              <a:rPr lang="en-US" sz="1600" dirty="0"/>
              <a:t>, falls </a:t>
            </a:r>
            <a:r>
              <a:rPr lang="en-US" sz="1600" dirty="0" err="1"/>
              <a:t>sie</a:t>
            </a:r>
            <a:r>
              <a:rPr lang="en-US" sz="1600" dirty="0"/>
              <a:t> den Rand des Fensters </a:t>
            </a:r>
            <a:r>
              <a:rPr lang="en-US" sz="1600" dirty="0" err="1"/>
              <a:t>erreicht</a:t>
            </a:r>
            <a:r>
              <a:rPr lang="en-US" sz="1600" dirty="0"/>
              <a:t> hat. </a:t>
            </a:r>
            <a:r>
              <a:rPr lang="en-US" sz="1600" dirty="0" err="1"/>
              <a:t>Schreibe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</a:t>
            </a:r>
            <a:r>
              <a:rPr lang="en-US" sz="1600" dirty="0" err="1"/>
              <a:t>einen</a:t>
            </a:r>
            <a:r>
              <a:rPr lang="en-US" sz="1600" dirty="0"/>
              <a:t> Bool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Rückgabe</a:t>
            </a:r>
            <a:r>
              <a:rPr lang="en-US" sz="1600" dirty="0"/>
              <a:t> hat, der </a:t>
            </a:r>
            <a:r>
              <a:rPr lang="en-US" sz="1600" dirty="0" err="1"/>
              <a:t>wahr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, </a:t>
            </a:r>
            <a:r>
              <a:rPr lang="en-US" sz="1600" dirty="0" err="1"/>
              <a:t>wenn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Kollidierung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entsteht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2CE3-B6E2-04B8-AF00-45AE6BF4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36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599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FOOD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FOOD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Damit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während</a:t>
            </a:r>
            <a:r>
              <a:rPr lang="en-US" sz="1600" dirty="0"/>
              <a:t> des Spiels </a:t>
            </a:r>
            <a:r>
              <a:rPr lang="en-US" sz="1600" dirty="0" err="1"/>
              <a:t>wachsen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muss </a:t>
            </a:r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etwas</a:t>
            </a:r>
            <a:r>
              <a:rPr lang="en-US" sz="1600" dirty="0"/>
              <a:t> </a:t>
            </a:r>
            <a:r>
              <a:rPr lang="en-US" sz="1600" dirty="0" err="1"/>
              <a:t>essen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rote </a:t>
            </a:r>
            <a:r>
              <a:rPr lang="en-US" sz="1600" dirty="0" err="1"/>
              <a:t>viereckige</a:t>
            </a:r>
            <a:r>
              <a:rPr lang="en-US" sz="1600" dirty="0"/>
              <a:t> Turtle, die an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zufälligen</a:t>
            </a:r>
            <a:r>
              <a:rPr lang="en-US" sz="1600" dirty="0"/>
              <a:t> Position </a:t>
            </a:r>
            <a:r>
              <a:rPr lang="en-US" sz="1600" dirty="0" err="1"/>
              <a:t>im</a:t>
            </a:r>
            <a:r>
              <a:rPr lang="en-US" sz="1600" dirty="0"/>
              <a:t> Fenster </a:t>
            </a:r>
            <a:r>
              <a:rPr lang="en-US" sz="1600" dirty="0" err="1"/>
              <a:t>erscheint</a:t>
            </a:r>
            <a:r>
              <a:rPr lang="en-US" sz="1600" dirty="0"/>
              <a:t>.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das Essen </a:t>
            </a:r>
            <a:r>
              <a:rPr lang="en-US" sz="1600" dirty="0" err="1"/>
              <a:t>berührt</a:t>
            </a:r>
            <a:r>
              <a:rPr lang="en-US" sz="1600" dirty="0"/>
              <a:t>, </a:t>
            </a:r>
            <a:r>
              <a:rPr lang="en-US" sz="1600" dirty="0" err="1"/>
              <a:t>soll</a:t>
            </a:r>
            <a:r>
              <a:rPr lang="en-US" sz="1600" dirty="0"/>
              <a:t> dies an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Position </a:t>
            </a:r>
            <a:r>
              <a:rPr lang="en-US" sz="1600" dirty="0" err="1"/>
              <a:t>bewegt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“Food” die </a:t>
            </a:r>
            <a:r>
              <a:rPr lang="en-US" sz="1600" dirty="0" err="1"/>
              <a:t>u.a.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	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 “</a:t>
            </a:r>
            <a:r>
              <a:rPr lang="en-US" sz="1600" dirty="0" err="1"/>
              <a:t>find_new_location</a:t>
            </a:r>
            <a:r>
              <a:rPr lang="en-US" sz="1600" dirty="0"/>
              <a:t>” </a:t>
            </a:r>
            <a:r>
              <a:rPr lang="en-US" sz="1600" dirty="0" err="1"/>
              <a:t>beinhaltet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0C97-46D6-E0F4-A848-209FFFD4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56" y="361791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4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</vt:lpstr>
      <vt:lpstr>Abril Fatface</vt:lpstr>
      <vt:lpstr>Roboto Mono</vt:lpstr>
      <vt:lpstr>Arial</vt:lpstr>
      <vt:lpstr>Calibri</vt:lpstr>
      <vt:lpstr>Aldrich</vt:lpstr>
      <vt:lpstr>SlidesMania</vt:lpstr>
      <vt:lpstr>PROGRAMMIERUNG BEGINNER KURS PYTHON #7</vt:lpstr>
      <vt:lpstr>06</vt:lpstr>
      <vt:lpstr>CHALLENGE LISTENERS</vt:lpstr>
      <vt:lpstr>CHALLENGE DIRECTION LOGIC</vt:lpstr>
      <vt:lpstr>CHALLENGE DIRECTION LOGIC**</vt:lpstr>
      <vt:lpstr>Basics ENUM</vt:lpstr>
      <vt:lpstr>CHALLENGE MOVE</vt:lpstr>
      <vt:lpstr>CHALLENGE BORDER LOGIC</vt:lpstr>
      <vt:lpstr>CHALLENGE FOOD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227</cp:revision>
  <dcterms:modified xsi:type="dcterms:W3CDTF">2023-12-19T21:13:56Z</dcterms:modified>
</cp:coreProperties>
</file>