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97" r:id="rId3"/>
    <p:sldId id="313" r:id="rId4"/>
    <p:sldId id="306" r:id="rId5"/>
    <p:sldId id="317" r:id="rId6"/>
    <p:sldId id="314" r:id="rId7"/>
    <p:sldId id="318" r:id="rId8"/>
    <p:sldId id="316" r:id="rId9"/>
    <p:sldId id="319" r:id="rId10"/>
    <p:sldId id="308" r:id="rId11"/>
    <p:sldId id="320" r:id="rId12"/>
    <p:sldId id="321" r:id="rId13"/>
    <p:sldId id="322" r:id="rId14"/>
    <p:sldId id="323" r:id="rId15"/>
    <p:sldId id="324" r:id="rId16"/>
    <p:sldId id="325" r:id="rId17"/>
    <p:sldId id="278" r:id="rId18"/>
  </p:sldIdLst>
  <p:sldSz cx="12192000" cy="6858000"/>
  <p:notesSz cx="6858000" cy="9144000"/>
  <p:embeddedFontLst>
    <p:embeddedFont>
      <p:font typeface="Abril Fatface" panose="02000503000000020003" pitchFamily="2" charset="0"/>
      <p:regular r:id="rId20"/>
    </p:embeddedFont>
    <p:embeddedFont>
      <p:font typeface="Aldrich" panose="02000000000000000000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2"/>
    <p:restoredTop sz="89942" autoAdjust="0"/>
  </p:normalViewPr>
  <p:slideViewPr>
    <p:cSldViewPr snapToGrid="0">
      <p:cViewPr varScale="1">
        <p:scale>
          <a:sx n="101" d="100"/>
          <a:sy n="101" d="100"/>
        </p:scale>
        <p:origin x="150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1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2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0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alpython.com/beginners-guide-python-turt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#6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SCREEN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4A734-B919-D61C-9184-04024FC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5" y="1695561"/>
            <a:ext cx="11641200" cy="2253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B1502-4B87-0717-6504-0D8D9C9A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5" y="3429000"/>
            <a:ext cx="544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1C348-65D1-8EE1-F691-2469C5FC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0" y="2017994"/>
            <a:ext cx="10896600" cy="13216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C64918-B011-18DD-E495-96FDEDA51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30337" r="27214" b="25564"/>
          <a:stretch/>
        </p:blipFill>
        <p:spPr bwMode="auto">
          <a:xfrm>
            <a:off x="4362449" y="3302800"/>
            <a:ext cx="2886075" cy="26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96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4B469-5842-0E17-3DDD-399AF692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00250"/>
            <a:ext cx="3524250" cy="28575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5BBA91-3D1F-13C2-EE9D-0E14B11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619250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55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</a:t>
            </a:r>
            <a:r>
              <a:rPr lang="de-DE" dirty="0" err="1"/>
              <a:t>Customization</a:t>
            </a:r>
            <a:r>
              <a:rPr lang="de-DE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6CE2F-0FC8-B5B7-8D84-2A481E1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0" y="2000250"/>
            <a:ext cx="4819650" cy="2857500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705EC82C-1680-4011-09FD-0BE7377BB056}"/>
              </a:ext>
            </a:extLst>
          </p:cNvPr>
          <p:cNvSpPr txBox="1">
            <a:spLocks/>
          </p:cNvSpPr>
          <p:nvPr/>
        </p:nvSpPr>
        <p:spPr>
          <a:xfrm>
            <a:off x="6570616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de-DE" dirty="0"/>
              <a:t>Up &amp; Down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FCEC2-7929-DE55-93D0-807D203C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10" y="2000250"/>
            <a:ext cx="2383065" cy="41703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1A50312-3FF2-71DD-610D-00DF8AAC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0" t="46978" r="31145" b="28418"/>
          <a:stretch/>
        </p:blipFill>
        <p:spPr bwMode="auto">
          <a:xfrm>
            <a:off x="8715375" y="2818072"/>
            <a:ext cx="2383065" cy="24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Haus-vom-Nikolaus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Haus-vom-Nikolaus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mit</a:t>
            </a:r>
            <a:r>
              <a:rPr lang="en-US" sz="1600" dirty="0"/>
              <a:t> und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ohne</a:t>
            </a:r>
            <a:r>
              <a:rPr lang="en-US" sz="1600" dirty="0"/>
              <a:t> </a:t>
            </a:r>
            <a:r>
              <a:rPr lang="en-US" sz="1600" dirty="0" err="1"/>
              <a:t>Absetzen</a:t>
            </a:r>
            <a:r>
              <a:rPr lang="en-US" sz="1600" dirty="0"/>
              <a:t> des </a:t>
            </a:r>
            <a:r>
              <a:rPr lang="en-US" sz="1600" dirty="0" err="1"/>
              <a:t>Stiftes</a:t>
            </a:r>
            <a:r>
              <a:rPr lang="en-US" sz="1600" dirty="0"/>
              <a:t>.</a:t>
            </a: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23B5F967-E80F-4807-770C-FF5DF9A07F29}"/>
              </a:ext>
            </a:extLst>
          </p:cNvPr>
          <p:cNvSpPr txBox="1">
            <a:spLocks/>
          </p:cNvSpPr>
          <p:nvPr/>
        </p:nvSpPr>
        <p:spPr>
          <a:xfrm>
            <a:off x="1217550" y="3219574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de-DE" dirty="0">
                <a:solidFill>
                  <a:schemeClr val="accent3"/>
                </a:solidFill>
              </a:rPr>
              <a:t>Haus-vom-Nikolaus-und-neben-an</a:t>
            </a:r>
            <a:endParaRPr lang="de-DE" dirty="0"/>
          </a:p>
        </p:txBody>
      </p:sp>
      <p:sp>
        <p:nvSpPr>
          <p:cNvPr id="3" name="Google Shape;446;p29">
            <a:extLst>
              <a:ext uri="{FF2B5EF4-FFF2-40B4-BE49-F238E27FC236}">
                <a16:creationId xmlns:a16="http://schemas.microsoft.com/office/drawing/2014/main" id="{0B2F2019-20D4-4D61-E60F-92F91AEA5DD5}"/>
              </a:ext>
            </a:extLst>
          </p:cNvPr>
          <p:cNvSpPr txBox="1">
            <a:spLocks/>
          </p:cNvSpPr>
          <p:nvPr/>
        </p:nvSpPr>
        <p:spPr>
          <a:xfrm>
            <a:off x="1217542" y="3657443"/>
            <a:ext cx="9755100" cy="386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und das Haus des </a:t>
            </a:r>
            <a:r>
              <a:rPr lang="en-US" sz="1600" dirty="0" err="1"/>
              <a:t>Weihnachtsmann</a:t>
            </a:r>
            <a:r>
              <a:rPr lang="en-US" sz="1600" dirty="0"/>
              <a:t>. Die </a:t>
            </a:r>
            <a:r>
              <a:rPr lang="en-US" sz="1600" dirty="0" err="1"/>
              <a:t>Häuser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Straße</a:t>
            </a:r>
            <a:r>
              <a:rPr lang="en-US" sz="1600" dirty="0"/>
              <a:t> </a:t>
            </a:r>
            <a:r>
              <a:rPr lang="en-US" sz="1600" dirty="0" err="1"/>
              <a:t>verbunden</a:t>
            </a:r>
            <a:r>
              <a:rPr lang="en-US" sz="1600" dirty="0"/>
              <a:t>. Das Haus des </a:t>
            </a:r>
            <a:r>
              <a:rPr lang="en-US" sz="1600" dirty="0" err="1"/>
              <a:t>Weihnachtsmann</a:t>
            </a:r>
            <a:r>
              <a:rPr lang="en-US" sz="1600" dirty="0"/>
              <a:t> hat </a:t>
            </a:r>
            <a:r>
              <a:rPr lang="en-US" sz="1600" dirty="0" err="1"/>
              <a:t>dickere</a:t>
            </a:r>
            <a:r>
              <a:rPr lang="en-US" sz="1600" dirty="0"/>
              <a:t> </a:t>
            </a:r>
            <a:r>
              <a:rPr lang="en-US" sz="1600" dirty="0" err="1"/>
              <a:t>Wände</a:t>
            </a:r>
            <a:r>
              <a:rPr lang="en-US" sz="1600" dirty="0"/>
              <a:t> und </a:t>
            </a:r>
            <a:r>
              <a:rPr lang="en-US" sz="1600" dirty="0" err="1"/>
              <a:t>ist</a:t>
            </a:r>
            <a:r>
              <a:rPr lang="en-US" sz="1600" dirty="0"/>
              <a:t> rot. Der </a:t>
            </a:r>
            <a:r>
              <a:rPr lang="en-US" sz="1600" dirty="0" err="1"/>
              <a:t>Stift</a:t>
            </a:r>
            <a:r>
              <a:rPr lang="en-US" sz="1600" dirty="0"/>
              <a:t> </a:t>
            </a:r>
            <a:r>
              <a:rPr lang="en-US" sz="1600" dirty="0" err="1"/>
              <a:t>darf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nicht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abgesetzt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werden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Circle-Loop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die </a:t>
            </a:r>
            <a:r>
              <a:rPr lang="en-US" sz="1600" dirty="0" err="1"/>
              <a:t>nebenstehende</a:t>
            </a:r>
            <a:r>
              <a:rPr lang="en-US" sz="1600" dirty="0"/>
              <a:t> </a:t>
            </a:r>
            <a:r>
              <a:rPr lang="en-US" sz="1600" dirty="0" err="1"/>
              <a:t>Abbildung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8194" name="Picture 2" descr="Python Turtle While Loop Edited Newer">
            <a:extLst>
              <a:ext uri="{FF2B5EF4-FFF2-40B4-BE49-F238E27FC236}">
                <a16:creationId xmlns:a16="http://schemas.microsoft.com/office/drawing/2014/main" id="{EF289B6D-49EE-5778-7C65-DB19A2EB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560312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SNAKE-CONTROL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Snake-Control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Kreis, der den Kopf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darstellen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. </a:t>
            </a: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es, </a:t>
            </a:r>
            <a:r>
              <a:rPr lang="en-US" sz="1600" dirty="0" err="1"/>
              <a:t>diesen</a:t>
            </a:r>
            <a:r>
              <a:rPr lang="en-US" sz="1600" dirty="0"/>
              <a:t> Kreis </a:t>
            </a:r>
            <a:r>
              <a:rPr lang="en-US" sz="1600" dirty="0" err="1"/>
              <a:t>mit</a:t>
            </a:r>
            <a:r>
              <a:rPr lang="en-US" sz="1600" dirty="0"/>
              <a:t> den </a:t>
            </a:r>
            <a:r>
              <a:rPr lang="en-US" sz="1600" dirty="0" err="1"/>
              <a:t>Pfeiltasten</a:t>
            </a:r>
            <a:r>
              <a:rPr lang="en-US" sz="1600" dirty="0"/>
              <a:t> auf </a:t>
            </a:r>
            <a:r>
              <a:rPr lang="en-US" sz="1600" dirty="0" err="1"/>
              <a:t>deiner</a:t>
            </a:r>
            <a:r>
              <a:rPr lang="en-US" sz="1600" dirty="0"/>
              <a:t> </a:t>
            </a:r>
            <a:r>
              <a:rPr lang="en-US" sz="1600" dirty="0" err="1"/>
              <a:t>Tastatur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steuern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Zusatz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Achtung!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die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Achse</a:t>
            </a:r>
            <a:r>
              <a:rPr lang="en-US" sz="1600" dirty="0"/>
              <a:t> </a:t>
            </a:r>
            <a:r>
              <a:rPr lang="en-US" sz="1600" dirty="0" err="1"/>
              <a:t>wechseln</a:t>
            </a:r>
            <a:r>
              <a:rPr lang="en-US" sz="1600" dirty="0"/>
              <a:t>. </a:t>
            </a:r>
            <a:r>
              <a:rPr lang="en-US" sz="1600" dirty="0" err="1"/>
              <a:t>Sprich</a:t>
            </a:r>
            <a:r>
              <a:rPr lang="en-US" sz="1600" dirty="0"/>
              <a:t>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bspw</a:t>
            </a:r>
            <a:r>
              <a:rPr lang="en-US" sz="1600" dirty="0"/>
              <a:t>. </a:t>
            </a:r>
            <a:r>
              <a:rPr lang="en-US" sz="1600" dirty="0" err="1"/>
              <a:t>nach</a:t>
            </a:r>
            <a:r>
              <a:rPr lang="en-US" sz="1600" dirty="0"/>
              <a:t> links </a:t>
            </a:r>
            <a:r>
              <a:rPr lang="en-US" sz="1600" dirty="0" err="1"/>
              <a:t>bewegt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es </a:t>
            </a: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/>
              <a:t>möglich</a:t>
            </a:r>
            <a:r>
              <a:rPr lang="en-US" sz="1600" dirty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rechts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Des </a:t>
            </a:r>
            <a:r>
              <a:rPr lang="en-US" sz="1600" dirty="0" err="1"/>
              <a:t>weiteren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Fenstermitte</a:t>
            </a:r>
            <a:r>
              <a:rPr lang="en-US" sz="1600" dirty="0"/>
              <a:t> </a:t>
            </a:r>
            <a:r>
              <a:rPr lang="en-US" sz="1600" dirty="0" err="1"/>
              <a:t>telepotiert</a:t>
            </a:r>
            <a:r>
              <a:rPr lang="en-US" sz="1600" dirty="0"/>
              <a:t> warden, falls </a:t>
            </a:r>
            <a:r>
              <a:rPr lang="en-US" sz="1600" dirty="0" err="1"/>
              <a:t>sie</a:t>
            </a:r>
            <a:r>
              <a:rPr lang="en-US" sz="1600" dirty="0"/>
              <a:t> den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erreicht</a:t>
            </a:r>
            <a:r>
              <a:rPr lang="en-US" sz="1600" dirty="0"/>
              <a:t> hat.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1600" dirty="0" err="1"/>
              <a:t>screen.listen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screen.onkeypress</a:t>
            </a:r>
            <a:r>
              <a:rPr lang="en-US" sz="1600" dirty="0"/>
              <a:t>(</a:t>
            </a:r>
            <a:r>
              <a:rPr lang="en-US" sz="1600" dirty="0" err="1"/>
              <a:t>named_function</a:t>
            </a:r>
            <a:r>
              <a:rPr lang="en-US" sz="1600" dirty="0"/>
              <a:t>(), “KEY_NAME”)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00E6C2B1-21AA-44B1-49E6-2A18101C39C6}"/>
              </a:ext>
            </a:extLst>
          </p:cNvPr>
          <p:cNvSpPr/>
          <p:nvPr/>
        </p:nvSpPr>
        <p:spPr>
          <a:xfrm>
            <a:off x="10229700" y="168363"/>
            <a:ext cx="1485900" cy="1365162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1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https://realpython.com/beginners-guide-python-turtle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ist </a:t>
            </a:r>
            <a:r>
              <a:rPr lang="en" dirty="0">
                <a:solidFill>
                  <a:schemeClr val="accent1"/>
                </a:solidFill>
              </a:rPr>
              <a:t>Turtle?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Aufbau </a:t>
            </a:r>
            <a:r>
              <a:rPr lang="en-US" dirty="0">
                <a:solidFill>
                  <a:schemeClr val="accent1"/>
                </a:solidFill>
              </a:rPr>
              <a:t>Turtle</a:t>
            </a:r>
            <a:r>
              <a:rPr lang="en-US" dirty="0"/>
              <a:t> </a:t>
            </a:r>
            <a:r>
              <a:rPr lang="en" dirty="0">
                <a:solidFill>
                  <a:schemeClr val="accent1"/>
                </a:solidFill>
              </a:rPr>
              <a:t>Programm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Screen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Turtle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Turtle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Bewegen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Advanced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Chall</a:t>
            </a:r>
            <a:r>
              <a:rPr lang="de-DE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nge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84F7C-15B1-EC85-02BE-796D4FD27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de-DE" dirty="0"/>
              <a:t>vorinstallierte Bibliothek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AE4B-D3DE-9564-8002-F0B74F147A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14300" indent="0"/>
            <a:r>
              <a:rPr lang="de-DE" dirty="0"/>
              <a:t>grafische Darstellung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AFD82A-07D2-433A-6056-0F74711C8B2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Grundlage für Snake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sz="6000" dirty="0">
                <a:solidFill>
                  <a:schemeClr val="accent1"/>
                </a:solidFill>
              </a:rPr>
              <a:t>TURTLE?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84AC-EEAA-2D49-3AA5-450F3A79A95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Alle Formen wie Kreise, Vierecke, …</a:t>
            </a:r>
          </a:p>
          <a:p>
            <a:r>
              <a:rPr lang="de-DE" dirty="0"/>
              <a:t>In ALLEN (16,9 </a:t>
            </a:r>
            <a:r>
              <a:rPr lang="de-DE" dirty="0" err="1"/>
              <a:t>Mio</a:t>
            </a:r>
            <a:r>
              <a:rPr lang="de-DE" dirty="0"/>
              <a:t>) Farben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34EF3-3F23-5D2E-205E-553DAD89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50" y="1928555"/>
            <a:ext cx="4749800" cy="35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429BEF-042F-38CF-74DC-2699578E670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Einfacher Einstieg in Python</a:t>
            </a:r>
          </a:p>
        </p:txBody>
      </p:sp>
    </p:spTree>
    <p:extLst>
      <p:ext uri="{BB962C8B-B14F-4D97-AF65-F5344CB8AC3E}">
        <p14:creationId xmlns:p14="http://schemas.microsoft.com/office/powerpoint/2010/main" val="31717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Aufbau </a:t>
            </a:r>
            <a:r>
              <a:rPr lang="en" sz="6000" dirty="0">
                <a:solidFill>
                  <a:schemeClr val="accent1"/>
                </a:solidFill>
              </a:rPr>
              <a:t>TURTLE PROGRAMM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62069D-C9B2-B587-252C-8E37DAD8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81175"/>
            <a:ext cx="11372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2EA9-9F76-7FA6-AA13-535346E8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570875"/>
            <a:ext cx="4533899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52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777C-740B-0DED-2537-A05F84E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7" y="2028825"/>
            <a:ext cx="25908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10928-49D0-C097-AC69-F51513EE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2000250"/>
            <a:ext cx="337185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ABA9A-F51A-97BC-693F-B7712069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8" y="2000250"/>
            <a:ext cx="3200400" cy="2133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8B88EA7-34AE-1555-BC88-B64F0D95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4" y="3886207"/>
            <a:ext cx="3557588" cy="20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3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8B1EC-EE70-0307-75BB-8D6A5215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5"/>
            <a:ext cx="3848100" cy="1790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F2E9B6-02D6-F7D7-2C62-D5F3FC6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457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8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Quadrat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Quadrat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Seitenlänge</a:t>
            </a:r>
            <a:r>
              <a:rPr lang="en-US" sz="1600" dirty="0"/>
              <a:t> von 100.</a:t>
            </a:r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Lösung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614C-4D2E-8A72-2936-EA0184FC5C0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6037C-57B0-F3FE-4A4B-09EC2708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2103719"/>
            <a:ext cx="2724150" cy="39243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A094E5-3197-C1B2-357F-A3BD0701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61027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55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Abril Fatface</vt:lpstr>
      <vt:lpstr>Roboto Mono</vt:lpstr>
      <vt:lpstr>Roboto</vt:lpstr>
      <vt:lpstr>Calibri</vt:lpstr>
      <vt:lpstr>Arial</vt:lpstr>
      <vt:lpstr>Aldrich</vt:lpstr>
      <vt:lpstr>SlidesMania</vt:lpstr>
      <vt:lpstr>PROGRAMMIERUNG BEGINNER KURS PYTHON #6</vt:lpstr>
      <vt:lpstr>06</vt:lpstr>
      <vt:lpstr>Was ist TURTLE?</vt:lpstr>
      <vt:lpstr>Aufbau TURTLE PROGRAMM</vt:lpstr>
      <vt:lpstr>Turtle BEWEGEN</vt:lpstr>
      <vt:lpstr>Turtle BEWEGEN</vt:lpstr>
      <vt:lpstr>Turtle BEWEGEN</vt:lpstr>
      <vt:lpstr>CHALLANGE Quadrat</vt:lpstr>
      <vt:lpstr>CHALLANGE Quadrat</vt:lpstr>
      <vt:lpstr>Eigenschaften SCREEN</vt:lpstr>
      <vt:lpstr>Eigenschaften TURTLE</vt:lpstr>
      <vt:lpstr>Eigenschaften TURTLE</vt:lpstr>
      <vt:lpstr>Eigenschaften TURTLE</vt:lpstr>
      <vt:lpstr>CHALLANGE Haus-vom-Nikolaus</vt:lpstr>
      <vt:lpstr>CHALLANGE Circle-Loop</vt:lpstr>
      <vt:lpstr>CHALLANGE SNAKE-CONTROL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158</cp:revision>
  <dcterms:modified xsi:type="dcterms:W3CDTF">2023-11-28T19:51:55Z</dcterms:modified>
</cp:coreProperties>
</file>