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1"/>
  </p:notesMasterIdLst>
  <p:sldIdLst>
    <p:sldId id="256" r:id="rId2"/>
    <p:sldId id="281" r:id="rId3"/>
    <p:sldId id="258" r:id="rId4"/>
    <p:sldId id="282" r:id="rId5"/>
    <p:sldId id="259" r:id="rId6"/>
    <p:sldId id="283" r:id="rId7"/>
    <p:sldId id="263" r:id="rId8"/>
    <p:sldId id="264" r:id="rId9"/>
    <p:sldId id="278" r:id="rId10"/>
  </p:sldIdLst>
  <p:sldSz cx="12192000" cy="6858000"/>
  <p:notesSz cx="6858000" cy="9144000"/>
  <p:embeddedFontLst>
    <p:embeddedFont>
      <p:font typeface="Abril Fatface" panose="02000503000000020003" pitchFamily="2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Mono" panose="00000009000000000000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313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84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7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erech1e/python-beginner-cour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PROGRAMMING BEGINNER COURSE </a:t>
            </a:r>
            <a:r>
              <a:rPr lang="en" dirty="0">
                <a:solidFill>
                  <a:schemeClr val="accent1"/>
                </a:solidFill>
              </a:rPr>
              <a:t>PYTHON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</a:t>
            </a:r>
            <a:r>
              <a:rPr lang="en" sz="6000" dirty="0">
                <a:solidFill>
                  <a:schemeClr val="accent3"/>
                </a:solidFill>
              </a:rPr>
              <a:t>QUESTIONS?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20312-52F8-7310-0CA9-DBB1CFD7068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dirty="0"/>
              <a:t>Jannik - </a:t>
            </a:r>
            <a:r>
              <a:rPr lang="de-DE" dirty="0">
                <a:solidFill>
                  <a:schemeClr val="accent3"/>
                </a:solidFill>
              </a:rPr>
              <a:t>jannik.heinrich@mailbox.tu-dresden.de</a:t>
            </a:r>
            <a:br>
              <a:rPr lang="en" dirty="0"/>
            </a:br>
            <a:r>
              <a:rPr lang="en" dirty="0"/>
              <a:t>Thomas - </a:t>
            </a:r>
            <a:r>
              <a:rPr lang="en" dirty="0">
                <a:solidFill>
                  <a:schemeClr val="accent3"/>
                </a:solidFill>
              </a:rPr>
              <a:t>thomas.nuerk@mailbox.tu-dresden.de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66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sz="6000" dirty="0">
                <a:solidFill>
                  <a:schemeClr val="accent2"/>
                </a:solidFill>
              </a:rPr>
              <a:t>CONTENTS.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Why </a:t>
            </a:r>
            <a:r>
              <a:rPr lang="en" dirty="0">
                <a:solidFill>
                  <a:schemeClr val="accent1"/>
                </a:solidFill>
              </a:rPr>
              <a:t>python?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Installation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Python/ IDE</a:t>
            </a: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Write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execute </a:t>
            </a:r>
            <a:r>
              <a:rPr lang="en-US" dirty="0"/>
              <a:t>your first code.</a:t>
            </a: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Quiz</a:t>
            </a:r>
            <a:endParaRPr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IDE</a:t>
            </a:r>
            <a:r>
              <a:rPr lang="en-US" dirty="0"/>
              <a:t> explained</a:t>
            </a:r>
            <a:endParaRPr dirty="0"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Some useful </a:t>
            </a:r>
            <a:r>
              <a:rPr lang="en-US" dirty="0">
                <a:solidFill>
                  <a:schemeClr val="accent2"/>
                </a:solidFill>
              </a:rPr>
              <a:t>links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2F4728-1439-08F2-94A6-FB58B209B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Widely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35580-164A-DCC1-34E8-ACFDA90A6C8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de-DE" dirty="0"/>
              <a:t>Beginner </a:t>
            </a:r>
            <a:r>
              <a:rPr lang="de-DE" dirty="0" err="1"/>
              <a:t>friendly</a:t>
            </a:r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WHY </a:t>
            </a:r>
            <a:r>
              <a:rPr lang="en" sz="6000" dirty="0">
                <a:solidFill>
                  <a:schemeClr val="accent1"/>
                </a:solidFill>
              </a:rPr>
              <a:t>P</a:t>
            </a:r>
            <a:r>
              <a:rPr lang="en" sz="6000" dirty="0">
                <a:solidFill>
                  <a:srgbClr val="AF81A6"/>
                </a:solidFill>
              </a:rPr>
              <a:t>YTHO</a:t>
            </a:r>
            <a:r>
              <a:rPr lang="en" sz="6000" dirty="0">
                <a:solidFill>
                  <a:schemeClr val="accent1"/>
                </a:solidFill>
              </a:rPr>
              <a:t>N?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development</a:t>
            </a:r>
            <a:endParaRPr lang="de-DE" dirty="0"/>
          </a:p>
          <a:p>
            <a:r>
              <a:rPr lang="de-DE" dirty="0" err="1"/>
              <a:t>data</a:t>
            </a:r>
            <a:r>
              <a:rPr lang="de-DE" dirty="0"/>
              <a:t> Science</a:t>
            </a:r>
          </a:p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11C311-257F-4431-E3D4-C5311AA813A7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endParaRPr lang="de-DE" dirty="0"/>
          </a:p>
          <a:p>
            <a:r>
              <a:rPr lang="de-DE" dirty="0"/>
              <a:t>powerful</a:t>
            </a:r>
          </a:p>
          <a:p>
            <a:r>
              <a:rPr lang="de-DE" dirty="0" err="1"/>
              <a:t>directly</a:t>
            </a:r>
            <a:r>
              <a:rPr lang="de-DE" dirty="0"/>
              <a:t>, </a:t>
            </a:r>
            <a:r>
              <a:rPr lang="de-DE" dirty="0" err="1"/>
              <a:t>uncomplicated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214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2034300" y="1854000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INSTALLATION</a:t>
            </a:r>
            <a:endParaRPr sz="5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B15C6-6E2F-2D4B-6FB1-712544EDC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>
                <a:solidFill>
                  <a:srgbClr val="AF81A6"/>
                </a:solidFill>
              </a:rPr>
              <a:t>installation.pdf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</a:t>
            </a:r>
            <a:br>
              <a:rPr lang="en" dirty="0"/>
            </a:br>
            <a:r>
              <a:rPr lang="en" sz="12000" dirty="0">
                <a:solidFill>
                  <a:schemeClr val="accent1"/>
                </a:solidFill>
              </a:rPr>
              <a:t>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56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</a:t>
            </a:r>
            <a:r>
              <a:rPr lang="en" sz="6000" dirty="0">
                <a:solidFill>
                  <a:schemeClr val="accent2"/>
                </a:solidFill>
              </a:rPr>
              <a:t>PYTHON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Hello World!</a:t>
            </a:r>
            <a:endParaRPr dirty="0"/>
          </a:p>
        </p:txBody>
      </p:sp>
      <p:sp>
        <p:nvSpPr>
          <p:cNvPr id="442" name="Google Shape;442;p29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Add, subtract or multiply two, three or four numbers together and print the result to the console.</a:t>
            </a:r>
          </a:p>
          <a:p>
            <a:pPr marL="0" indent="0">
              <a:buNone/>
            </a:pPr>
            <a:r>
              <a:rPr lang="en-US" dirty="0"/>
              <a:t>Follow the instructions in task_1.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443" name="Google Shape;443;p29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Basic calculation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The objective is to output the classic "Hello, World!" message to the console. </a:t>
            </a:r>
            <a:br>
              <a:rPr lang="en-US" dirty="0"/>
            </a:br>
            <a:r>
              <a:rPr lang="en-US" dirty="0"/>
              <a:t>Follow the instructions in task_1.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0BC2A00-107A-1D4E-88BF-F1D03224CD81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F2DAB8-82CB-2037-8E9B-377AB83B497C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VERY </a:t>
            </a:r>
            <a:r>
              <a:rPr lang="en" sz="12000" dirty="0">
                <a:solidFill>
                  <a:schemeClr val="accent1"/>
                </a:solidFill>
              </a:rPr>
              <a:t>INTERESTING</a:t>
            </a:r>
            <a:r>
              <a:rPr lang="en" dirty="0"/>
              <a:t> QUIZ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608200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https://docs.python.org/3/tutorial/introduction.html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Widescreen</PresentationFormat>
  <Paragraphs>40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Abril Fatface</vt:lpstr>
      <vt:lpstr>Roboto Mono</vt:lpstr>
      <vt:lpstr>Arial</vt:lpstr>
      <vt:lpstr>Calibri</vt:lpstr>
      <vt:lpstr>Aldrich</vt:lpstr>
      <vt:lpstr>Roboto</vt:lpstr>
      <vt:lpstr>SlidesMania</vt:lpstr>
      <vt:lpstr>PROGRAMMING BEGINNER COURSE PYTHON</vt:lpstr>
      <vt:lpstr>ANY QUESTIONS?</vt:lpstr>
      <vt:lpstr>06</vt:lpstr>
      <vt:lpstr>WHY PYTHON?</vt:lpstr>
      <vt:lpstr>INSTALLATION</vt:lpstr>
      <vt:lpstr>OVERVIEW  IDE</vt:lpstr>
      <vt:lpstr>WORKING WITH PYTHON</vt:lpstr>
      <vt:lpstr>VERY INTERESTING QUIZ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cp:lastModifiedBy>XMG-Privat</cp:lastModifiedBy>
  <cp:revision>21</cp:revision>
  <dcterms:modified xsi:type="dcterms:W3CDTF">2023-10-21T20:33:41Z</dcterms:modified>
</cp:coreProperties>
</file>