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7"/>
  </p:notesMasterIdLst>
  <p:sldIdLst>
    <p:sldId id="256" r:id="rId2"/>
    <p:sldId id="297" r:id="rId3"/>
    <p:sldId id="333" r:id="rId4"/>
    <p:sldId id="334" r:id="rId5"/>
    <p:sldId id="278" r:id="rId6"/>
  </p:sldIdLst>
  <p:sldSz cx="12192000" cy="6858000"/>
  <p:notesSz cx="6858000" cy="9144000"/>
  <p:embeddedFontLst>
    <p:embeddedFont>
      <p:font typeface="Abril Fatface" panose="02000503000000020003" pitchFamily="2" charset="0"/>
      <p:regular r:id="rId8"/>
    </p:embeddedFont>
    <p:embeddedFont>
      <p:font typeface="Aldrich" panose="02000000000000000000" pitchFamily="2" charset="0"/>
      <p:regular r:id="rId9"/>
    </p:embeddedFont>
    <p:embeddedFont>
      <p:font typeface="Roboto" panose="02000000000000000000" pitchFamily="2" charset="0"/>
      <p:regular r:id="rId10"/>
      <p:bold r:id="rId11"/>
      <p:italic r:id="rId12"/>
      <p:boldItalic r:id="rId13"/>
    </p:embeddedFont>
    <p:embeddedFont>
      <p:font typeface="Roboto Mono" panose="00000009000000000000" pitchFamily="49"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6" autoAdjust="0"/>
    <p:restoredTop sz="92474" autoAdjust="0"/>
  </p:normalViewPr>
  <p:slideViewPr>
    <p:cSldViewPr snapToGrid="0">
      <p:cViewPr varScale="1">
        <p:scale>
          <a:sx n="111" d="100"/>
          <a:sy n="111" d="100"/>
        </p:scale>
        <p:origin x="510" y="96"/>
      </p:cViewPr>
      <p:guideLst>
        <p:guide orient="horz" pos="2160"/>
        <p:guide pos="3840"/>
      </p:guideLst>
    </p:cSldViewPr>
  </p:slideViewPr>
  <p:notesTextViewPr>
    <p:cViewPr>
      <p:scale>
        <a:sx n="1" d="1"/>
        <a:sy n="1" d="1"/>
      </p:scale>
      <p:origin x="0" y="0"/>
    </p:cViewPr>
  </p:notesTextViewPr>
  <p:notesViewPr>
    <p:cSldViewPr snapToGrid="0">
      <p:cViewPr varScale="1">
        <p:scale>
          <a:sx n="91" d="100"/>
          <a:sy n="91"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62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dirty="0"/>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dirty="0"/>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6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erech1e/python-beginner-course"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docs.python.org/3.12/library/turt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000" dirty="0"/>
              <a:t>PROGRAMMIERUNG BEGINNER KURS </a:t>
            </a:r>
            <a:r>
              <a:rPr lang="en" dirty="0">
                <a:solidFill>
                  <a:schemeClr val="accent1"/>
                </a:solidFill>
              </a:rPr>
              <a:t>PYTHON #</a:t>
            </a:r>
            <a:r>
              <a:rPr lang="en-DE">
                <a:solidFill>
                  <a:schemeClr val="accent1"/>
                </a:solidFill>
              </a:rPr>
              <a:t>9</a:t>
            </a: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t> Jannik Heinrich &amp; </a:t>
            </a:r>
            <a:br>
              <a:rPr lang="en" dirty="0"/>
            </a:br>
            <a:r>
              <a:rPr lang="en" dirty="0"/>
              <a:t>Thomas Nürk </a:t>
            </a:r>
            <a:r>
              <a:rPr lang="en" dirty="0">
                <a:solidFill>
                  <a:schemeClr val="accent1"/>
                </a:solidFill>
              </a:rPr>
              <a:t>&lt;/p&gt;</a:t>
            </a:r>
            <a:endParaRPr dirty="0">
              <a:solidFill>
                <a:schemeClr val="accent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HEUTIGE </a:t>
            </a:r>
            <a:r>
              <a:rPr lang="en" sz="6000" dirty="0">
                <a:solidFill>
                  <a:schemeClr val="accent2"/>
                </a:solidFill>
              </a:rPr>
              <a:t>AGENDA.</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a:solidFill>
                  <a:schemeClr val="accent1"/>
                </a:solidFill>
              </a:rPr>
              <a:t>Challenge </a:t>
            </a:r>
            <a:r>
              <a:rPr lang="de-DE" dirty="0"/>
              <a:t>Speed</a:t>
            </a:r>
            <a:endParaRPr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Game </a:t>
            </a:r>
            <a:r>
              <a:rPr lang="en-US" dirty="0" err="1"/>
              <a:t>Controler</a:t>
            </a:r>
            <a:endParaRPr lang="en-US" dirty="0"/>
          </a:p>
        </p:txBody>
      </p:sp>
      <p:sp>
        <p:nvSpPr>
          <p:cNvPr id="397" name="Google Shape;397;p24"/>
          <p:cNvSpPr txBox="1">
            <a:spLocks noGrp="1"/>
          </p:cNvSpPr>
          <p:nvPr>
            <p:ph type="body" idx="3"/>
          </p:nvPr>
        </p:nvSpPr>
        <p:spPr>
          <a:xfrm>
            <a:off x="575949" y="4783425"/>
            <a:ext cx="3398025"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Improvements</a:t>
            </a: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 dirty="0">
                <a:solidFill>
                  <a:schemeClr val="accent1"/>
                </a:solidFill>
              </a:rPr>
              <a:t>Raum für Ideen</a:t>
            </a: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0" name="Google Shape;400;p24"/>
          <p:cNvSpPr txBox="1">
            <a:spLocks noGrp="1"/>
          </p:cNvSpPr>
          <p:nvPr>
            <p:ph type="body" idx="9"/>
          </p:nvPr>
        </p:nvSpPr>
        <p:spPr>
          <a:xfrm>
            <a:off x="8299375" y="2437574"/>
            <a:ext cx="34018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Score</a:t>
            </a: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err="1"/>
              <a:t>Hier</a:t>
            </a:r>
            <a:r>
              <a:rPr lang="en-US" dirty="0"/>
              <a:t> </a:t>
            </a:r>
            <a:r>
              <a:rPr lang="en-US" dirty="0" err="1"/>
              <a:t>könnte</a:t>
            </a:r>
            <a:r>
              <a:rPr lang="en-US" dirty="0"/>
              <a:t> </a:t>
            </a:r>
            <a:r>
              <a:rPr lang="en-US" dirty="0" err="1"/>
              <a:t>ihre</a:t>
            </a:r>
            <a:r>
              <a:rPr lang="en-US" dirty="0"/>
              <a:t> </a:t>
            </a:r>
            <a:r>
              <a:rPr lang="en-US" dirty="0" err="1"/>
              <a:t>Werbung</a:t>
            </a:r>
            <a:r>
              <a:rPr lang="en-US" dirty="0"/>
              <a:t> </a:t>
            </a:r>
            <a:r>
              <a:rPr lang="en-US" dirty="0" err="1"/>
              <a:t>stehen</a:t>
            </a:r>
            <a:endParaRPr lang="en-US" dirty="0"/>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02</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05</a:t>
            </a: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SPEED</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UPDATE SPEED(c8)</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Geschwindigkeit der Schlange soll jedes Mal angepasst werden</a:t>
            </a:r>
            <a:r>
              <a:rPr lang="en-DE" dirty="0"/>
              <a:t>, </a:t>
            </a:r>
            <a:r>
              <a:rPr lang="de-DE" dirty="0"/>
              <a:t>wenn ein Apfel eingesammelt wird.</a:t>
            </a:r>
          </a:p>
          <a:p>
            <a:pPr marL="139700" indent="0">
              <a:buNone/>
            </a:pPr>
            <a:endParaRPr lang="de-DE" dirty="0"/>
          </a:p>
          <a:p>
            <a:pPr marL="139700" indent="0">
              <a:buNone/>
            </a:pPr>
            <a:r>
              <a:rPr lang="de-DE" dirty="0"/>
              <a:t>Füge dafür die notwendige Funktion der Snake Klasse hinzu.</a:t>
            </a:r>
          </a:p>
        </p:txBody>
      </p:sp>
    </p:spTree>
    <p:extLst>
      <p:ext uri="{BB962C8B-B14F-4D97-AF65-F5344CB8AC3E}">
        <p14:creationId xmlns:p14="http://schemas.microsoft.com/office/powerpoint/2010/main" val="14681813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GAME CONTROLER</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GAME CONTROLER(c9)</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ganzen tollen Funktionen sollen nun alle zusammengeführt werden.</a:t>
            </a:r>
          </a:p>
          <a:p>
            <a:pPr marL="139700" indent="0">
              <a:buNone/>
            </a:pPr>
            <a:endParaRPr lang="de-DE" dirty="0"/>
          </a:p>
          <a:p>
            <a:pPr marL="139700" indent="0">
              <a:buNone/>
            </a:pPr>
            <a:r>
              <a:rPr lang="de-DE" dirty="0"/>
              <a:t>Schreibe code für einen Game Controller, er soll dafür sorgen dass sich die Schlange beweget und sobald Nahrung eingesammelt wird die Schlange länger wird, sich die Geschwindigkeit anpasst und die Nahrung neu platziert wird.</a:t>
            </a:r>
            <a:endParaRPr lang="en-DE" dirty="0"/>
          </a:p>
          <a:p>
            <a:pPr marL="139700" indent="0">
              <a:buNone/>
            </a:pPr>
            <a:endParaRPr lang="en-DE" dirty="0"/>
          </a:p>
          <a:p>
            <a:pPr marL="139700" indent="0">
              <a:buNone/>
            </a:pPr>
            <a:r>
              <a:rPr lang="en-DE" dirty="0" err="1"/>
              <a:t>Zeichne</a:t>
            </a:r>
            <a:r>
              <a:rPr lang="en-DE" dirty="0"/>
              <a:t> </a:t>
            </a:r>
            <a:r>
              <a:rPr lang="en-DE" dirty="0" err="1"/>
              <a:t>innerhalb</a:t>
            </a:r>
            <a:r>
              <a:rPr lang="en-DE" dirty="0"/>
              <a:t> des Fensters </a:t>
            </a:r>
            <a:r>
              <a:rPr lang="en-DE" dirty="0" err="1"/>
              <a:t>ein</a:t>
            </a:r>
            <a:r>
              <a:rPr lang="en-DE" dirty="0"/>
              <a:t> </a:t>
            </a:r>
            <a:r>
              <a:rPr lang="en-DE" dirty="0" err="1"/>
              <a:t>Rahmen</a:t>
            </a:r>
            <a:r>
              <a:rPr lang="en-DE" dirty="0"/>
              <a:t>, der das </a:t>
            </a:r>
            <a:r>
              <a:rPr lang="en-DE" dirty="0" err="1"/>
              <a:t>Spielfeld</a:t>
            </a:r>
            <a:r>
              <a:rPr lang="en-DE" dirty="0"/>
              <a:t> </a:t>
            </a:r>
            <a:r>
              <a:rPr lang="en-DE" dirty="0" err="1"/>
              <a:t>deutlicher</a:t>
            </a:r>
            <a:r>
              <a:rPr lang="en-DE" dirty="0"/>
              <a:t> </a:t>
            </a:r>
            <a:r>
              <a:rPr lang="en-DE" dirty="0" err="1"/>
              <a:t>abgrenzen</a:t>
            </a:r>
            <a:r>
              <a:rPr lang="en-DE" dirty="0"/>
              <a:t> </a:t>
            </a:r>
            <a:r>
              <a:rPr lang="en-DE" dirty="0" err="1"/>
              <a:t>soll</a:t>
            </a:r>
            <a:r>
              <a:rPr lang="en-DE" dirty="0"/>
              <a:t>. </a:t>
            </a:r>
            <a:endParaRPr lang="de-DE" dirty="0"/>
          </a:p>
          <a:p>
            <a:pPr marL="139700" indent="0">
              <a:buNone/>
            </a:pPr>
            <a:endParaRPr lang="de-DE" dirty="0"/>
          </a:p>
          <a:p>
            <a:pPr marL="139700" indent="0">
              <a:buNone/>
            </a:pPr>
            <a:r>
              <a:rPr lang="de-DE" dirty="0"/>
              <a:t>Wenn die Schlange mit der Border kollidiert soll das Spiel zurück gesetzt werden.</a:t>
            </a:r>
          </a:p>
        </p:txBody>
      </p:sp>
    </p:spTree>
    <p:extLst>
      <p:ext uri="{BB962C8B-B14F-4D97-AF65-F5344CB8AC3E}">
        <p14:creationId xmlns:p14="http://schemas.microsoft.com/office/powerpoint/2010/main" val="13090051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4"/>
          <p:cNvSpPr/>
          <p:nvPr/>
        </p:nvSpPr>
        <p:spPr>
          <a:xfrm>
            <a:off x="820850" y="1462175"/>
            <a:ext cx="9234900" cy="3735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44"/>
          <p:cNvSpPr/>
          <p:nvPr/>
        </p:nvSpPr>
        <p:spPr>
          <a:xfrm>
            <a:off x="820850" y="1462175"/>
            <a:ext cx="9234900" cy="37350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68" name="Google Shape;868;p44"/>
          <p:cNvSpPr txBox="1">
            <a:spLocks noGrp="1"/>
          </p:cNvSpPr>
          <p:nvPr>
            <p:ph type="title"/>
          </p:nvPr>
        </p:nvSpPr>
        <p:spPr>
          <a:xfrm>
            <a:off x="1123750" y="1964975"/>
            <a:ext cx="8608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dirty="0"/>
              <a:t>LINKS</a:t>
            </a:r>
            <a:endParaRPr sz="5100" dirty="0"/>
          </a:p>
        </p:txBody>
      </p:sp>
      <p:sp>
        <p:nvSpPr>
          <p:cNvPr id="869" name="Google Shape;869;p44"/>
          <p:cNvSpPr txBox="1">
            <a:spLocks noGrp="1"/>
          </p:cNvSpPr>
          <p:nvPr>
            <p:ph type="body" idx="1"/>
          </p:nvPr>
        </p:nvSpPr>
        <p:spPr>
          <a:xfrm>
            <a:off x="1123894" y="2965625"/>
            <a:ext cx="8931856" cy="2066400"/>
          </a:xfrm>
          <a:prstGeom prst="rect">
            <a:avLst/>
          </a:prstGeom>
        </p:spPr>
        <p:txBody>
          <a:bodyPr spcFirstLastPara="1" wrap="square" lIns="121900" tIns="121900" rIns="121900" bIns="121900" anchor="t" anchorCtr="0">
            <a:noAutofit/>
          </a:bodyPr>
          <a:lstStyle/>
          <a:p>
            <a:pPr marL="114300" indent="0">
              <a:buNone/>
            </a:pPr>
            <a:r>
              <a:rPr lang="de-DE" sz="2000" dirty="0">
                <a:hlinkClick r:id="rId3"/>
              </a:rPr>
              <a:t>https://github.com/derech1e/python-beginner-course</a:t>
            </a:r>
            <a:endParaRPr lang="de-DE" sz="2000" dirty="0"/>
          </a:p>
          <a:p>
            <a:pPr marL="114300" indent="0">
              <a:buNone/>
            </a:pPr>
            <a:r>
              <a:rPr lang="de-DE" sz="2000" dirty="0">
                <a:hlinkClick r:id="rId4"/>
              </a:rPr>
              <a:t>https://docs.python.org/3.12/library/turtle.html</a:t>
            </a:r>
            <a:endParaRPr lang="de-DE" sz="2000" dirty="0"/>
          </a:p>
          <a:p>
            <a:pPr marL="114300" indent="0">
              <a:buNone/>
            </a:pPr>
            <a:endParaRPr lang="de-DE" sz="2000" dirty="0"/>
          </a:p>
          <a:p>
            <a:pPr marL="114300" indent="0">
              <a:buNone/>
            </a:pPr>
            <a:endParaRPr lang="de-DE" sz="2000" dirty="0"/>
          </a:p>
        </p:txBody>
      </p:sp>
      <p:grpSp>
        <p:nvGrpSpPr>
          <p:cNvPr id="870" name="Google Shape;870;p44"/>
          <p:cNvGrpSpPr/>
          <p:nvPr/>
        </p:nvGrpSpPr>
        <p:grpSpPr>
          <a:xfrm>
            <a:off x="963121" y="1592209"/>
            <a:ext cx="635280" cy="147600"/>
            <a:chOff x="2147366" y="4139382"/>
            <a:chExt cx="635280" cy="147600"/>
          </a:xfrm>
        </p:grpSpPr>
        <p:sp>
          <p:nvSpPr>
            <p:cNvPr id="871" name="Google Shape;871;p4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4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4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transition>
    <p:fade/>
  </p:transition>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Words>
  <Application>Microsoft Office PowerPoint</Application>
  <PresentationFormat>Widescreen</PresentationFormat>
  <Paragraphs>32</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Aldrich</vt:lpstr>
      <vt:lpstr>Roboto Mono</vt:lpstr>
      <vt:lpstr>Roboto</vt:lpstr>
      <vt:lpstr>Calibri</vt:lpstr>
      <vt:lpstr>Abril Fatface</vt:lpstr>
      <vt:lpstr>SlidesMania</vt:lpstr>
      <vt:lpstr>PROGRAMMIERUNG BEGINNER KURS PYTHON #9</vt:lpstr>
      <vt:lpstr>06</vt:lpstr>
      <vt:lpstr>CHALLENGE SPEED</vt:lpstr>
      <vt:lpstr>CHALLENGE GAME CONTROLER</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BEGINNER COURSE PYTHON</dc:title>
  <dc:creator>Jannik Heinrich</dc:creator>
  <cp:lastModifiedBy>XMG-Privat</cp:lastModifiedBy>
  <cp:revision>325</cp:revision>
  <dcterms:modified xsi:type="dcterms:W3CDTF">2024-01-23T19:48:33Z</dcterms:modified>
</cp:coreProperties>
</file>