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9AF0-5B20-48AE-BE3E-E0F18CE9DA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8179-4867-43B3-B7D8-1D3E0DF5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990600"/>
            <a:ext cx="2279650" cy="2305050"/>
          </a:xfrm>
          <a:prstGeom prst="ellipse">
            <a:avLst/>
          </a:prstGeom>
          <a:solidFill>
            <a:srgbClr val="8E3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Achorn</dc:creator>
  <cp:lastModifiedBy>Jacob Achorn</cp:lastModifiedBy>
  <cp:revision>1</cp:revision>
  <dcterms:created xsi:type="dcterms:W3CDTF">2014-03-17T17:06:41Z</dcterms:created>
  <dcterms:modified xsi:type="dcterms:W3CDTF">2014-03-17T17:15:55Z</dcterms:modified>
</cp:coreProperties>
</file>