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B8C"/>
    <a:srgbClr val="8E3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990600"/>
            <a:ext cx="2279650" cy="2305050"/>
          </a:xfrm>
          <a:prstGeom prst="ellipse">
            <a:avLst/>
          </a:prstGeom>
          <a:solidFill>
            <a:srgbClr val="7E8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35292"/>
            <a:ext cx="2279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>
                    <a:schemeClr val="tx1"/>
                  </a:innerShdw>
                </a:effectLst>
              </a:rPr>
              <a:t>Easy to</a:t>
            </a:r>
          </a:p>
          <a:p>
            <a:pPr algn="ctr"/>
            <a:r>
              <a:rPr lang="en-US" sz="3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>
                    <a:schemeClr val="tx1"/>
                  </a:innerShdw>
                </a:effectLst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41806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Achorn</dc:creator>
  <cp:lastModifiedBy>Jacob Achorn</cp:lastModifiedBy>
  <cp:revision>3</cp:revision>
  <dcterms:created xsi:type="dcterms:W3CDTF">2014-03-17T17:06:41Z</dcterms:created>
  <dcterms:modified xsi:type="dcterms:W3CDTF">2014-03-17T20:58:24Z</dcterms:modified>
</cp:coreProperties>
</file>