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BDA6"/>
    <a:srgbClr val="7E8B8C"/>
    <a:srgbClr val="8E3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5400" y="990600"/>
            <a:ext cx="2279650" cy="2305050"/>
          </a:xfrm>
          <a:prstGeom prst="ellipse">
            <a:avLst/>
          </a:prstGeom>
          <a:solidFill>
            <a:srgbClr val="48B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8100" y="1866126"/>
            <a:ext cx="2279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>
                    <a:srgbClr val="48BDA6"/>
                  </a:innerShdw>
                </a:effectLst>
              </a:rPr>
              <a:t>Powerful</a:t>
            </a:r>
          </a:p>
        </p:txBody>
      </p:sp>
    </p:spTree>
    <p:extLst>
      <p:ext uri="{BB962C8B-B14F-4D97-AF65-F5344CB8AC3E}">
        <p14:creationId xmlns:p14="http://schemas.microsoft.com/office/powerpoint/2010/main" val="418064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Achorn</dc:creator>
  <cp:lastModifiedBy>Jacob Achorn</cp:lastModifiedBy>
  <cp:revision>4</cp:revision>
  <dcterms:created xsi:type="dcterms:W3CDTF">2014-03-17T17:06:41Z</dcterms:created>
  <dcterms:modified xsi:type="dcterms:W3CDTF">2014-03-17T21:04:25Z</dcterms:modified>
</cp:coreProperties>
</file>