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25F4C-E23B-B445-815F-E69452D24B7E}" v="445" dt="2022-11-18T06:11:20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ck Lam Hon Wah" userId="e3616af3-fa63-4429-bf19-26022bb49296" providerId="ADAL" clId="{A0825F4C-E23B-B445-815F-E69452D24B7E}"/>
    <pc:docChg chg="undo custSel addSld delSld modSld addMainMaster delMainMaster modMainMaster">
      <pc:chgData name="Dereck Lam Hon Wah" userId="e3616af3-fa63-4429-bf19-26022bb49296" providerId="ADAL" clId="{A0825F4C-E23B-B445-815F-E69452D24B7E}" dt="2022-11-18T06:11:20.386" v="1846" actId="20577"/>
      <pc:docMkLst>
        <pc:docMk/>
      </pc:docMkLst>
      <pc:sldChg chg="addSp delSp modSp del mod setBg setClrOvrMap">
        <pc:chgData name="Dereck Lam Hon Wah" userId="e3616af3-fa63-4429-bf19-26022bb49296" providerId="ADAL" clId="{A0825F4C-E23B-B445-815F-E69452D24B7E}" dt="2022-11-08T18:21:44.013" v="49" actId="2696"/>
        <pc:sldMkLst>
          <pc:docMk/>
          <pc:sldMk cId="109857222" sldId="256"/>
        </pc:sldMkLst>
        <pc:spChg chg="del">
          <ac:chgData name="Dereck Lam Hon Wah" userId="e3616af3-fa63-4429-bf19-26022bb49296" providerId="ADAL" clId="{A0825F4C-E23B-B445-815F-E69452D24B7E}" dt="2022-11-08T16:51:58.598" v="0" actId="478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Dereck Lam Hon Wah" userId="e3616af3-fa63-4429-bf19-26022bb49296" providerId="ADAL" clId="{A0825F4C-E23B-B445-815F-E69452D24B7E}" dt="2022-11-08T16:52:00.769" v="1" actId="478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Dereck Lam Hon Wah" userId="e3616af3-fa63-4429-bf19-26022bb49296" providerId="ADAL" clId="{A0825F4C-E23B-B445-815F-E69452D24B7E}" dt="2022-11-08T18:20:29.437" v="36" actId="26606"/>
          <ac:spMkLst>
            <pc:docMk/>
            <pc:sldMk cId="109857222" sldId="256"/>
            <ac:spMk id="4" creationId="{13ADE3C4-4B88-6E7B-D103-588134F758C4}"/>
          </ac:spMkLst>
        </pc:spChg>
        <pc:spChg chg="add">
          <ac:chgData name="Dereck Lam Hon Wah" userId="e3616af3-fa63-4429-bf19-26022bb49296" providerId="ADAL" clId="{A0825F4C-E23B-B445-815F-E69452D24B7E}" dt="2022-11-08T18:20:29.437" v="36" actId="26606"/>
          <ac:spMkLst>
            <pc:docMk/>
            <pc:sldMk cId="109857222" sldId="256"/>
            <ac:spMk id="1033" creationId="{0671A8AE-40A1-4631-A6B8-581AFF065482}"/>
          </ac:spMkLst>
        </pc:spChg>
        <pc:spChg chg="add">
          <ac:chgData name="Dereck Lam Hon Wah" userId="e3616af3-fa63-4429-bf19-26022bb49296" providerId="ADAL" clId="{A0825F4C-E23B-B445-815F-E69452D24B7E}" dt="2022-11-08T18:20:29.437" v="36" actId="26606"/>
          <ac:spMkLst>
            <pc:docMk/>
            <pc:sldMk cId="109857222" sldId="256"/>
            <ac:spMk id="1035" creationId="{AB58EF07-17C2-48CF-ABB0-EEF1F17CB8F0}"/>
          </ac:spMkLst>
        </pc:spChg>
        <pc:spChg chg="add">
          <ac:chgData name="Dereck Lam Hon Wah" userId="e3616af3-fa63-4429-bf19-26022bb49296" providerId="ADAL" clId="{A0825F4C-E23B-B445-815F-E69452D24B7E}" dt="2022-11-08T18:20:29.437" v="36" actId="26606"/>
          <ac:spMkLst>
            <pc:docMk/>
            <pc:sldMk cId="109857222" sldId="256"/>
            <ac:spMk id="1037" creationId="{AF2F604E-43BE-4DC3-B983-E071523364F8}"/>
          </ac:spMkLst>
        </pc:spChg>
        <pc:spChg chg="add">
          <ac:chgData name="Dereck Lam Hon Wah" userId="e3616af3-fa63-4429-bf19-26022bb49296" providerId="ADAL" clId="{A0825F4C-E23B-B445-815F-E69452D24B7E}" dt="2022-11-08T18:20:29.437" v="36" actId="26606"/>
          <ac:spMkLst>
            <pc:docMk/>
            <pc:sldMk cId="109857222" sldId="256"/>
            <ac:spMk id="1039" creationId="{08C9B587-E65E-4B52-B37C-ABEBB6E87928}"/>
          </ac:spMkLst>
        </pc:spChg>
        <pc:picChg chg="add del mod">
          <ac:chgData name="Dereck Lam Hon Wah" userId="e3616af3-fa63-4429-bf19-26022bb49296" providerId="ADAL" clId="{A0825F4C-E23B-B445-815F-E69452D24B7E}" dt="2022-11-08T18:20:13.814" v="34" actId="478"/>
          <ac:picMkLst>
            <pc:docMk/>
            <pc:sldMk cId="109857222" sldId="256"/>
            <ac:picMk id="1026" creationId="{96E8EE8A-54C8-9045-8C94-C6018E410A78}"/>
          </ac:picMkLst>
        </pc:picChg>
        <pc:picChg chg="add mod">
          <ac:chgData name="Dereck Lam Hon Wah" userId="e3616af3-fa63-4429-bf19-26022bb49296" providerId="ADAL" clId="{A0825F4C-E23B-B445-815F-E69452D24B7E}" dt="2022-11-08T18:20:29.437" v="36" actId="26606"/>
          <ac:picMkLst>
            <pc:docMk/>
            <pc:sldMk cId="109857222" sldId="256"/>
            <ac:picMk id="1028" creationId="{BCC51706-124E-0848-3F67-F60342840AEC}"/>
          </ac:picMkLst>
        </pc:picChg>
      </pc:sldChg>
      <pc:sldChg chg="addSp delSp modSp new del mod">
        <pc:chgData name="Dereck Lam Hon Wah" userId="e3616af3-fa63-4429-bf19-26022bb49296" providerId="ADAL" clId="{A0825F4C-E23B-B445-815F-E69452D24B7E}" dt="2022-11-08T18:39:16.475" v="206" actId="2696"/>
        <pc:sldMkLst>
          <pc:docMk/>
          <pc:sldMk cId="2238780446" sldId="256"/>
        </pc:sldMkLst>
        <pc:spChg chg="del mod">
          <ac:chgData name="Dereck Lam Hon Wah" userId="e3616af3-fa63-4429-bf19-26022bb49296" providerId="ADAL" clId="{A0825F4C-E23B-B445-815F-E69452D24B7E}" dt="2022-11-08T18:37:52.252" v="172" actId="478"/>
          <ac:spMkLst>
            <pc:docMk/>
            <pc:sldMk cId="2238780446" sldId="256"/>
            <ac:spMk id="2" creationId="{0C4AC3F7-4E82-37A2-415C-52F95DDCC49E}"/>
          </ac:spMkLst>
        </pc:spChg>
        <pc:spChg chg="del">
          <ac:chgData name="Dereck Lam Hon Wah" userId="e3616af3-fa63-4429-bf19-26022bb49296" providerId="ADAL" clId="{A0825F4C-E23B-B445-815F-E69452D24B7E}" dt="2022-11-08T18:37:53.923" v="173" actId="478"/>
          <ac:spMkLst>
            <pc:docMk/>
            <pc:sldMk cId="2238780446" sldId="256"/>
            <ac:spMk id="3" creationId="{F95D4523-EF72-69A2-BE00-567EA965DB96}"/>
          </ac:spMkLst>
        </pc:spChg>
        <pc:spChg chg="add mod">
          <ac:chgData name="Dereck Lam Hon Wah" userId="e3616af3-fa63-4429-bf19-26022bb49296" providerId="ADAL" clId="{A0825F4C-E23B-B445-815F-E69452D24B7E}" dt="2022-11-08T18:37:01.622" v="160" actId="20577"/>
          <ac:spMkLst>
            <pc:docMk/>
            <pc:sldMk cId="2238780446" sldId="256"/>
            <ac:spMk id="4" creationId="{66EFFD37-1E4F-E9C2-F43E-5DE221530490}"/>
          </ac:spMkLst>
        </pc:spChg>
        <pc:spChg chg="add mod">
          <ac:chgData name="Dereck Lam Hon Wah" userId="e3616af3-fa63-4429-bf19-26022bb49296" providerId="ADAL" clId="{A0825F4C-E23B-B445-815F-E69452D24B7E}" dt="2022-11-08T18:37:14.014" v="164" actId="20577"/>
          <ac:spMkLst>
            <pc:docMk/>
            <pc:sldMk cId="2238780446" sldId="256"/>
            <ac:spMk id="5" creationId="{71F732FF-A960-F7F8-C825-A12E24044105}"/>
          </ac:spMkLst>
        </pc:spChg>
        <pc:spChg chg="add del mod">
          <ac:chgData name="Dereck Lam Hon Wah" userId="e3616af3-fa63-4429-bf19-26022bb49296" providerId="ADAL" clId="{A0825F4C-E23B-B445-815F-E69452D24B7E}" dt="2022-11-08T18:38:45.250" v="203" actId="21"/>
          <ac:spMkLst>
            <pc:docMk/>
            <pc:sldMk cId="2238780446" sldId="256"/>
            <ac:spMk id="6" creationId="{980813A8-F2AE-D8E2-B2A6-B25811C1BF98}"/>
          </ac:spMkLst>
        </pc:spChg>
        <pc:spChg chg="add mod">
          <ac:chgData name="Dereck Lam Hon Wah" userId="e3616af3-fa63-4429-bf19-26022bb49296" providerId="ADAL" clId="{A0825F4C-E23B-B445-815F-E69452D24B7E}" dt="2022-11-08T18:39:02.002" v="205"/>
          <ac:spMkLst>
            <pc:docMk/>
            <pc:sldMk cId="2238780446" sldId="256"/>
            <ac:spMk id="7" creationId="{3DDB7272-3471-2A69-2C22-B9C4B391087D}"/>
          </ac:spMkLst>
        </pc:spChg>
        <pc:picChg chg="add del mod">
          <ac:chgData name="Dereck Lam Hon Wah" userId="e3616af3-fa63-4429-bf19-26022bb49296" providerId="ADAL" clId="{A0825F4C-E23B-B445-815F-E69452D24B7E}" dt="2022-11-08T18:37:27.933" v="165" actId="478"/>
          <ac:picMkLst>
            <pc:docMk/>
            <pc:sldMk cId="2238780446" sldId="256"/>
            <ac:picMk id="5122" creationId="{E0EAA203-70AD-9240-8B50-DBD4749E3EAC}"/>
          </ac:picMkLst>
        </pc:picChg>
        <pc:picChg chg="add del mod">
          <ac:chgData name="Dereck Lam Hon Wah" userId="e3616af3-fa63-4429-bf19-26022bb49296" providerId="ADAL" clId="{A0825F4C-E23B-B445-815F-E69452D24B7E}" dt="2022-11-08T18:38:33.070" v="200" actId="478"/>
          <ac:picMkLst>
            <pc:docMk/>
            <pc:sldMk cId="2238780446" sldId="256"/>
            <ac:picMk id="5124" creationId="{7D39DA39-D141-E852-3518-7D6A46D5AA28}"/>
          </ac:picMkLst>
        </pc:picChg>
        <pc:picChg chg="add del">
          <ac:chgData name="Dereck Lam Hon Wah" userId="e3616af3-fa63-4429-bf19-26022bb49296" providerId="ADAL" clId="{A0825F4C-E23B-B445-815F-E69452D24B7E}" dt="2022-11-08T18:39:00.870" v="204" actId="478"/>
          <ac:picMkLst>
            <pc:docMk/>
            <pc:sldMk cId="2238780446" sldId="256"/>
            <ac:picMk id="5126" creationId="{ACEA0E68-4974-2B04-DBFE-D4BBF5EC2191}"/>
          </ac:picMkLst>
        </pc:picChg>
      </pc:sldChg>
      <pc:sldChg chg="addSp delSp modSp new mod setBg">
        <pc:chgData name="Dereck Lam Hon Wah" userId="e3616af3-fa63-4429-bf19-26022bb49296" providerId="ADAL" clId="{A0825F4C-E23B-B445-815F-E69452D24B7E}" dt="2022-11-08T18:41:56.509" v="260"/>
        <pc:sldMkLst>
          <pc:docMk/>
          <pc:sldMk cId="2462376070" sldId="256"/>
        </pc:sldMkLst>
        <pc:spChg chg="del">
          <ac:chgData name="Dereck Lam Hon Wah" userId="e3616af3-fa63-4429-bf19-26022bb49296" providerId="ADAL" clId="{A0825F4C-E23B-B445-815F-E69452D24B7E}" dt="2022-11-08T18:39:19.822" v="208"/>
          <ac:spMkLst>
            <pc:docMk/>
            <pc:sldMk cId="2462376070" sldId="256"/>
            <ac:spMk id="2" creationId="{C52E4BC0-F44C-2675-EB4C-DBFC2734453B}"/>
          </ac:spMkLst>
        </pc:spChg>
        <pc:spChg chg="mod ord">
          <ac:chgData name="Dereck Lam Hon Wah" userId="e3616af3-fa63-4429-bf19-26022bb49296" providerId="ADAL" clId="{A0825F4C-E23B-B445-815F-E69452D24B7E}" dt="2022-11-08T18:39:55.556" v="251" actId="20577"/>
          <ac:spMkLst>
            <pc:docMk/>
            <pc:sldMk cId="2462376070" sldId="256"/>
            <ac:spMk id="3" creationId="{B5CDD373-E253-E086-D9AF-36B8A163F6B4}"/>
          </ac:spMkLst>
        </pc:spChg>
        <pc:spChg chg="add mod ord">
          <ac:chgData name="Dereck Lam Hon Wah" userId="e3616af3-fa63-4429-bf19-26022bb49296" providerId="ADAL" clId="{A0825F4C-E23B-B445-815F-E69452D24B7E}" dt="2022-11-08T18:39:41.165" v="210" actId="26606"/>
          <ac:spMkLst>
            <pc:docMk/>
            <pc:sldMk cId="2462376070" sldId="256"/>
            <ac:spMk id="4" creationId="{8A24F594-F1E8-A023-F176-B73D982E7F28}"/>
          </ac:spMkLst>
        </pc:spChg>
        <pc:spChg chg="add mod">
          <ac:chgData name="Dereck Lam Hon Wah" userId="e3616af3-fa63-4429-bf19-26022bb49296" providerId="ADAL" clId="{A0825F4C-E23B-B445-815F-E69452D24B7E}" dt="2022-11-08T18:41:14.172" v="256" actId="1076"/>
          <ac:spMkLst>
            <pc:docMk/>
            <pc:sldMk cId="2462376070" sldId="256"/>
            <ac:spMk id="5" creationId="{106DFA34-22A6-55F3-4AF0-1E2A3477FD25}"/>
          </ac:spMkLst>
        </pc:spChg>
        <pc:spChg chg="add">
          <ac:chgData name="Dereck Lam Hon Wah" userId="e3616af3-fa63-4429-bf19-26022bb49296" providerId="ADAL" clId="{A0825F4C-E23B-B445-815F-E69452D24B7E}" dt="2022-11-08T18:39:41.165" v="210" actId="26606"/>
          <ac:spMkLst>
            <pc:docMk/>
            <pc:sldMk cId="2462376070" sldId="256"/>
            <ac:spMk id="6151" creationId="{B1C3281D-A46F-4842-9340-4CBC29E1B260}"/>
          </ac:spMkLst>
        </pc:spChg>
        <pc:picChg chg="add mod">
          <ac:chgData name="Dereck Lam Hon Wah" userId="e3616af3-fa63-4429-bf19-26022bb49296" providerId="ADAL" clId="{A0825F4C-E23B-B445-815F-E69452D24B7E}" dt="2022-11-08T18:39:41.165" v="210" actId="26606"/>
          <ac:picMkLst>
            <pc:docMk/>
            <pc:sldMk cId="2462376070" sldId="256"/>
            <ac:picMk id="6146" creationId="{C2B79292-B549-D4D3-1F70-2BC7C712FA2C}"/>
          </ac:picMkLst>
        </pc:picChg>
        <pc:cxnChg chg="add">
          <ac:chgData name="Dereck Lam Hon Wah" userId="e3616af3-fa63-4429-bf19-26022bb49296" providerId="ADAL" clId="{A0825F4C-E23B-B445-815F-E69452D24B7E}" dt="2022-11-08T18:39:41.165" v="210" actId="26606"/>
          <ac:cxnSpMkLst>
            <pc:docMk/>
            <pc:sldMk cId="2462376070" sldId="256"/>
            <ac:cxnSpMk id="6153" creationId="{313FECB8-44EE-4A45-9F7B-66ECF1C3C888}"/>
          </ac:cxnSpMkLst>
        </pc:cxnChg>
      </pc:sldChg>
      <pc:sldChg chg="new del">
        <pc:chgData name="Dereck Lam Hon Wah" userId="e3616af3-fa63-4429-bf19-26022bb49296" providerId="ADAL" clId="{A0825F4C-E23B-B445-815F-E69452D24B7E}" dt="2022-11-08T18:36:26.464" v="145" actId="2696"/>
        <pc:sldMkLst>
          <pc:docMk/>
          <pc:sldMk cId="2885000596" sldId="256"/>
        </pc:sldMkLst>
      </pc:sldChg>
      <pc:sldChg chg="addSp delSp modSp new del mod setBg modClrScheme delDesignElem chgLayout">
        <pc:chgData name="Dereck Lam Hon Wah" userId="e3616af3-fa63-4429-bf19-26022bb49296" providerId="ADAL" clId="{A0825F4C-E23B-B445-815F-E69452D24B7E}" dt="2022-11-08T18:36:14.881" v="143" actId="2696"/>
        <pc:sldMkLst>
          <pc:docMk/>
          <pc:sldMk cId="3817928586" sldId="256"/>
        </pc:sldMkLst>
        <pc:spChg chg="mod">
          <ac:chgData name="Dereck Lam Hon Wah" userId="e3616af3-fa63-4429-bf19-26022bb49296" providerId="ADAL" clId="{A0825F4C-E23B-B445-815F-E69452D24B7E}" dt="2022-11-08T18:32:42.227" v="82" actId="26606"/>
          <ac:spMkLst>
            <pc:docMk/>
            <pc:sldMk cId="3817928586" sldId="256"/>
            <ac:spMk id="2" creationId="{B8CB17CA-785A-10DE-7ACC-A7D43DDAC59C}"/>
          </ac:spMkLst>
        </pc:spChg>
        <pc:spChg chg="mod">
          <ac:chgData name="Dereck Lam Hon Wah" userId="e3616af3-fa63-4429-bf19-26022bb49296" providerId="ADAL" clId="{A0825F4C-E23B-B445-815F-E69452D24B7E}" dt="2022-11-08T18:33:18.445" v="126" actId="1076"/>
          <ac:spMkLst>
            <pc:docMk/>
            <pc:sldMk cId="3817928586" sldId="256"/>
            <ac:spMk id="3" creationId="{2D9C821F-4E5B-EE99-1D7A-689929CF46F4}"/>
          </ac:spMkLst>
        </pc:spChg>
        <pc:spChg chg="add del">
          <ac:chgData name="Dereck Lam Hon Wah" userId="e3616af3-fa63-4429-bf19-26022bb49296" providerId="ADAL" clId="{A0825F4C-E23B-B445-815F-E69452D24B7E}" dt="2022-11-08T18:35:52.895" v="141"/>
          <ac:spMkLst>
            <pc:docMk/>
            <pc:sldMk cId="3817928586" sldId="256"/>
            <ac:spMk id="3079" creationId="{B1C3281D-A46F-4842-9340-4CBC29E1B260}"/>
          </ac:spMkLst>
        </pc:spChg>
        <pc:picChg chg="add mod ord">
          <ac:chgData name="Dereck Lam Hon Wah" userId="e3616af3-fa63-4429-bf19-26022bb49296" providerId="ADAL" clId="{A0825F4C-E23B-B445-815F-E69452D24B7E}" dt="2022-11-08T18:35:23.510" v="137" actId="1076"/>
          <ac:picMkLst>
            <pc:docMk/>
            <pc:sldMk cId="3817928586" sldId="256"/>
            <ac:picMk id="3074" creationId="{9484A863-3E0A-A266-3202-59B52B972297}"/>
          </ac:picMkLst>
        </pc:picChg>
        <pc:cxnChg chg="add del">
          <ac:chgData name="Dereck Lam Hon Wah" userId="e3616af3-fa63-4429-bf19-26022bb49296" providerId="ADAL" clId="{A0825F4C-E23B-B445-815F-E69452D24B7E}" dt="2022-11-08T18:35:52.895" v="141"/>
          <ac:cxnSpMkLst>
            <pc:docMk/>
            <pc:sldMk cId="3817928586" sldId="256"/>
            <ac:cxnSpMk id="3081" creationId="{D4EDB048-C82F-4E9B-BCE9-3D1DBE5D59CE}"/>
          </ac:cxnSpMkLst>
        </pc:cxnChg>
      </pc:sldChg>
      <pc:sldChg chg="delSp modSp add del mod">
        <pc:chgData name="Dereck Lam Hon Wah" userId="e3616af3-fa63-4429-bf19-26022bb49296" providerId="ADAL" clId="{A0825F4C-E23B-B445-815F-E69452D24B7E}" dt="2022-11-08T18:21:46.196" v="50" actId="2696"/>
        <pc:sldMkLst>
          <pc:docMk/>
          <pc:sldMk cId="19073232" sldId="257"/>
        </pc:sldMkLst>
        <pc:spChg chg="mod">
          <ac:chgData name="Dereck Lam Hon Wah" userId="e3616af3-fa63-4429-bf19-26022bb49296" providerId="ADAL" clId="{A0825F4C-E23B-B445-815F-E69452D24B7E}" dt="2022-11-08T18:20:46.922" v="48" actId="20577"/>
          <ac:spMkLst>
            <pc:docMk/>
            <pc:sldMk cId="19073232" sldId="257"/>
            <ac:spMk id="4" creationId="{13ADE3C4-4B88-6E7B-D103-588134F758C4}"/>
          </ac:spMkLst>
        </pc:spChg>
        <pc:picChg chg="del">
          <ac:chgData name="Dereck Lam Hon Wah" userId="e3616af3-fa63-4429-bf19-26022bb49296" providerId="ADAL" clId="{A0825F4C-E23B-B445-815F-E69452D24B7E}" dt="2022-11-08T18:20:41.138" v="38" actId="478"/>
          <ac:picMkLst>
            <pc:docMk/>
            <pc:sldMk cId="19073232" sldId="257"/>
            <ac:picMk id="1028" creationId="{BCC51706-124E-0848-3F67-F60342840AEC}"/>
          </ac:picMkLst>
        </pc:picChg>
      </pc:sldChg>
      <pc:sldChg chg="delSp add del setBg">
        <pc:chgData name="Dereck Lam Hon Wah" userId="e3616af3-fa63-4429-bf19-26022bb49296" providerId="ADAL" clId="{A0825F4C-E23B-B445-815F-E69452D24B7E}" dt="2022-11-08T18:35:20.282" v="136" actId="2696"/>
        <pc:sldMkLst>
          <pc:docMk/>
          <pc:sldMk cId="185438790" sldId="257"/>
        </pc:sldMkLst>
        <pc:picChg chg="del">
          <ac:chgData name="Dereck Lam Hon Wah" userId="e3616af3-fa63-4429-bf19-26022bb49296" providerId="ADAL" clId="{A0825F4C-E23B-B445-815F-E69452D24B7E}" dt="2022-11-08T18:33:34.845" v="130" actId="478"/>
          <ac:picMkLst>
            <pc:docMk/>
            <pc:sldMk cId="185438790" sldId="257"/>
            <ac:picMk id="3074" creationId="{9484A863-3E0A-A266-3202-59B52B972297}"/>
          </ac:picMkLst>
        </pc:picChg>
      </pc:sldChg>
      <pc:sldChg chg="addSp delSp modSp new mod setBg setClrOvrMap">
        <pc:chgData name="Dereck Lam Hon Wah" userId="e3616af3-fa63-4429-bf19-26022bb49296" providerId="ADAL" clId="{A0825F4C-E23B-B445-815F-E69452D24B7E}" dt="2022-11-18T06:11:20.386" v="1846" actId="20577"/>
        <pc:sldMkLst>
          <pc:docMk/>
          <pc:sldMk cId="278973020" sldId="257"/>
        </pc:sldMkLst>
        <pc:spChg chg="mod">
          <ac:chgData name="Dereck Lam Hon Wah" userId="e3616af3-fa63-4429-bf19-26022bb49296" providerId="ADAL" clId="{A0825F4C-E23B-B445-815F-E69452D24B7E}" dt="2022-11-08T19:13:49.435" v="887" actId="207"/>
          <ac:spMkLst>
            <pc:docMk/>
            <pc:sldMk cId="278973020" sldId="257"/>
            <ac:spMk id="2" creationId="{56C4AECF-306B-C8D2-3C25-EC4C26957ABA}"/>
          </ac:spMkLst>
        </pc:spChg>
        <pc:spChg chg="del mod">
          <ac:chgData name="Dereck Lam Hon Wah" userId="e3616af3-fa63-4429-bf19-26022bb49296" providerId="ADAL" clId="{A0825F4C-E23B-B445-815F-E69452D24B7E}" dt="2022-11-08T19:01:46.527" v="522"/>
          <ac:spMkLst>
            <pc:docMk/>
            <pc:sldMk cId="278973020" sldId="257"/>
            <ac:spMk id="3" creationId="{035315AF-BDAC-1B52-48B0-882D279388F6}"/>
          </ac:spMkLst>
        </pc:spChg>
        <pc:spChg chg="add del mod">
          <ac:chgData name="Dereck Lam Hon Wah" userId="e3616af3-fa63-4429-bf19-26022bb49296" providerId="ADAL" clId="{A0825F4C-E23B-B445-815F-E69452D24B7E}" dt="2022-11-08T19:02:07.869" v="527"/>
          <ac:spMkLst>
            <pc:docMk/>
            <pc:sldMk cId="278973020" sldId="257"/>
            <ac:spMk id="4" creationId="{61D42340-AAF4-4AA0-06D3-38B30BA09D5B}"/>
          </ac:spMkLst>
        </pc:spChg>
        <pc:spChg chg="add del mod">
          <ac:chgData name="Dereck Lam Hon Wah" userId="e3616af3-fa63-4429-bf19-26022bb49296" providerId="ADAL" clId="{A0825F4C-E23B-B445-815F-E69452D24B7E}" dt="2022-11-08T19:09:55.945" v="873" actId="26606"/>
          <ac:spMkLst>
            <pc:docMk/>
            <pc:sldMk cId="278973020" sldId="257"/>
            <ac:spMk id="5" creationId="{9DF3DFD0-AEAE-B3B8-D881-7C0A3B562B7A}"/>
          </ac:spMkLst>
        </pc:spChg>
        <pc:spChg chg="add del mod">
          <ac:chgData name="Dereck Lam Hon Wah" userId="e3616af3-fa63-4429-bf19-26022bb49296" providerId="ADAL" clId="{A0825F4C-E23B-B445-815F-E69452D24B7E}" dt="2022-11-08T19:11:50.100" v="876"/>
          <ac:spMkLst>
            <pc:docMk/>
            <pc:sldMk cId="278973020" sldId="257"/>
            <ac:spMk id="6" creationId="{B53B5064-89DB-93B2-A78C-525E1BF8A203}"/>
          </ac:spMkLst>
        </pc:spChg>
        <pc:spChg chg="add del mod">
          <ac:chgData name="Dereck Lam Hon Wah" userId="e3616af3-fa63-4429-bf19-26022bb49296" providerId="ADAL" clId="{A0825F4C-E23B-B445-815F-E69452D24B7E}" dt="2022-11-08T19:16:16.106" v="1044"/>
          <ac:spMkLst>
            <pc:docMk/>
            <pc:sldMk cId="278973020" sldId="257"/>
            <ac:spMk id="7" creationId="{1574A557-80EC-BB19-CC92-26AD5DFF0744}"/>
          </ac:spMkLst>
        </pc:spChg>
        <pc:spChg chg="add del">
          <ac:chgData name="Dereck Lam Hon Wah" userId="e3616af3-fa63-4429-bf19-26022bb49296" providerId="ADAL" clId="{A0825F4C-E23B-B445-815F-E69452D24B7E}" dt="2022-11-08T19:09:55.945" v="873" actId="26606"/>
          <ac:spMkLst>
            <pc:docMk/>
            <pc:sldMk cId="278973020" sldId="257"/>
            <ac:spMk id="8" creationId="{A4E9F8B3-8282-4A93-BBF8-3342538A70FB}"/>
          </ac:spMkLst>
        </pc:spChg>
        <pc:spChg chg="add del mod">
          <ac:chgData name="Dereck Lam Hon Wah" userId="e3616af3-fa63-4429-bf19-26022bb49296" providerId="ADAL" clId="{A0825F4C-E23B-B445-815F-E69452D24B7E}" dt="2022-11-08T19:20:36.736" v="1209"/>
          <ac:spMkLst>
            <pc:docMk/>
            <pc:sldMk cId="278973020" sldId="257"/>
            <ac:spMk id="9" creationId="{F26D1D12-E974-ADE3-DEB6-24309789EE33}"/>
          </ac:spMkLst>
        </pc:spChg>
        <pc:spChg chg="add">
          <ac:chgData name="Dereck Lam Hon Wah" userId="e3616af3-fa63-4429-bf19-26022bb49296" providerId="ADAL" clId="{A0825F4C-E23B-B445-815F-E69452D24B7E}" dt="2022-11-08T19:09:55.945" v="873" actId="26606"/>
          <ac:spMkLst>
            <pc:docMk/>
            <pc:sldMk cId="278973020" sldId="257"/>
            <ac:spMk id="16" creationId="{1C8B38D4-9D92-4608-A16B-260E8CC21335}"/>
          </ac:spMkLst>
        </pc:spChg>
        <pc:graphicFrameChg chg="add mod modGraphic">
          <ac:chgData name="Dereck Lam Hon Wah" userId="e3616af3-fa63-4429-bf19-26022bb49296" providerId="ADAL" clId="{A0825F4C-E23B-B445-815F-E69452D24B7E}" dt="2022-11-18T06:11:20.386" v="1846" actId="20577"/>
          <ac:graphicFrameMkLst>
            <pc:docMk/>
            <pc:sldMk cId="278973020" sldId="257"/>
            <ac:graphicFrameMk id="12" creationId="{D7D352EA-78AB-2200-6924-43E7E28B1EA0}"/>
          </ac:graphicFrameMkLst>
        </pc:graphicFrameChg>
        <pc:picChg chg="add del mod">
          <ac:chgData name="Dereck Lam Hon Wah" userId="e3616af3-fa63-4429-bf19-26022bb49296" providerId="ADAL" clId="{A0825F4C-E23B-B445-815F-E69452D24B7E}" dt="2022-11-08T19:06:25.379" v="530" actId="478"/>
          <ac:picMkLst>
            <pc:docMk/>
            <pc:sldMk cId="278973020" sldId="257"/>
            <ac:picMk id="8194" creationId="{67C1379F-7E46-7CEF-33FF-DC8CA6BF6650}"/>
          </ac:picMkLst>
        </pc:picChg>
        <pc:cxnChg chg="add del">
          <ac:chgData name="Dereck Lam Hon Wah" userId="e3616af3-fa63-4429-bf19-26022bb49296" providerId="ADAL" clId="{A0825F4C-E23B-B445-815F-E69452D24B7E}" dt="2022-11-08T19:09:55.945" v="873" actId="26606"/>
          <ac:cxnSpMkLst>
            <pc:docMk/>
            <pc:sldMk cId="278973020" sldId="257"/>
            <ac:cxnSpMk id="10" creationId="{58EFA797-975B-41D8-BC96-56CDC2CFA3E4}"/>
          </ac:cxnSpMkLst>
        </pc:cxnChg>
      </pc:sldChg>
      <pc:sldChg chg="addSp delSp modSp add del mod setBg">
        <pc:chgData name="Dereck Lam Hon Wah" userId="e3616af3-fa63-4429-bf19-26022bb49296" providerId="ADAL" clId="{A0825F4C-E23B-B445-815F-E69452D24B7E}" dt="2022-11-08T18:42:37.060" v="322" actId="2696"/>
        <pc:sldMkLst>
          <pc:docMk/>
          <pc:sldMk cId="658902390" sldId="257"/>
        </pc:sldMkLst>
        <pc:spChg chg="add del mod">
          <ac:chgData name="Dereck Lam Hon Wah" userId="e3616af3-fa63-4429-bf19-26022bb49296" providerId="ADAL" clId="{A0825F4C-E23B-B445-815F-E69452D24B7E}" dt="2022-11-08T18:42:19.422" v="321"/>
          <ac:spMkLst>
            <pc:docMk/>
            <pc:sldMk cId="658902390" sldId="257"/>
            <ac:spMk id="2" creationId="{31BAF0B3-B02C-60B0-DDDC-201FC30B49BF}"/>
          </ac:spMkLst>
        </pc:spChg>
        <pc:picChg chg="del">
          <ac:chgData name="Dereck Lam Hon Wah" userId="e3616af3-fa63-4429-bf19-26022bb49296" providerId="ADAL" clId="{A0825F4C-E23B-B445-815F-E69452D24B7E}" dt="2022-11-08T18:41:38.007" v="258" actId="478"/>
          <ac:picMkLst>
            <pc:docMk/>
            <pc:sldMk cId="658902390" sldId="257"/>
            <ac:picMk id="6146" creationId="{C2B79292-B549-D4D3-1F70-2BC7C712FA2C}"/>
          </ac:picMkLst>
        </pc:picChg>
      </pc:sldChg>
      <pc:sldChg chg="new del">
        <pc:chgData name="Dereck Lam Hon Wah" userId="e3616af3-fa63-4429-bf19-26022bb49296" providerId="ADAL" clId="{A0825F4C-E23B-B445-815F-E69452D24B7E}" dt="2022-11-08T18:33:30.583" v="128" actId="2696"/>
        <pc:sldMkLst>
          <pc:docMk/>
          <pc:sldMk cId="3119330856" sldId="257"/>
        </pc:sldMkLst>
      </pc:sldChg>
      <pc:sldChg chg="new del">
        <pc:chgData name="Dereck Lam Hon Wah" userId="e3616af3-fa63-4429-bf19-26022bb49296" providerId="ADAL" clId="{A0825F4C-E23B-B445-815F-E69452D24B7E}" dt="2022-11-08T18:43:55.326" v="360" actId="2696"/>
        <pc:sldMkLst>
          <pc:docMk/>
          <pc:sldMk cId="678774495" sldId="258"/>
        </pc:sldMkLst>
      </pc:sldChg>
      <pc:sldChg chg="addSp delSp modSp add mod setBg setClrOvrMap">
        <pc:chgData name="Dereck Lam Hon Wah" userId="e3616af3-fa63-4429-bf19-26022bb49296" providerId="ADAL" clId="{A0825F4C-E23B-B445-815F-E69452D24B7E}" dt="2022-11-08T20:06:18.707" v="1469" actId="1076"/>
        <pc:sldMkLst>
          <pc:docMk/>
          <pc:sldMk cId="2138803553" sldId="258"/>
        </pc:sldMkLst>
        <pc:spChg chg="mod">
          <ac:chgData name="Dereck Lam Hon Wah" userId="e3616af3-fa63-4429-bf19-26022bb49296" providerId="ADAL" clId="{A0825F4C-E23B-B445-815F-E69452D24B7E}" dt="2022-11-08T19:52:22.443" v="1427" actId="26606"/>
          <ac:spMkLst>
            <pc:docMk/>
            <pc:sldMk cId="2138803553" sldId="258"/>
            <ac:spMk id="2" creationId="{56C4AECF-306B-C8D2-3C25-EC4C26957ABA}"/>
          </ac:spMkLst>
        </pc:spChg>
        <pc:spChg chg="del">
          <ac:chgData name="Dereck Lam Hon Wah" userId="e3616af3-fa63-4429-bf19-26022bb49296" providerId="ADAL" clId="{A0825F4C-E23B-B445-815F-E69452D24B7E}" dt="2022-11-08T19:33:49.608" v="1228"/>
          <ac:spMkLst>
            <pc:docMk/>
            <pc:sldMk cId="2138803553" sldId="258"/>
            <ac:spMk id="3" creationId="{035315AF-BDAC-1B52-48B0-882D279388F6}"/>
          </ac:spMkLst>
        </pc:spChg>
        <pc:spChg chg="add mod">
          <ac:chgData name="Dereck Lam Hon Wah" userId="e3616af3-fa63-4429-bf19-26022bb49296" providerId="ADAL" clId="{A0825F4C-E23B-B445-815F-E69452D24B7E}" dt="2022-11-08T20:06:18.707" v="1469" actId="1076"/>
          <ac:spMkLst>
            <pc:docMk/>
            <pc:sldMk cId="2138803553" sldId="258"/>
            <ac:spMk id="5" creationId="{318B4DB2-6B0A-99B4-FA3D-67C619CBDEB4}"/>
          </ac:spMkLst>
        </pc:spChg>
        <pc:spChg chg="add del mod">
          <ac:chgData name="Dereck Lam Hon Wah" userId="e3616af3-fa63-4429-bf19-26022bb49296" providerId="ADAL" clId="{A0825F4C-E23B-B445-815F-E69452D24B7E}" dt="2022-11-08T19:52:22.443" v="1427" actId="26606"/>
          <ac:spMkLst>
            <pc:docMk/>
            <pc:sldMk cId="2138803553" sldId="258"/>
            <ac:spMk id="8" creationId="{74A470FE-DA77-39C2-6233-FF275F58F7A2}"/>
          </ac:spMkLst>
        </pc:spChg>
        <pc:spChg chg="add del">
          <ac:chgData name="Dereck Lam Hon Wah" userId="e3616af3-fa63-4429-bf19-26022bb49296" providerId="ADAL" clId="{A0825F4C-E23B-B445-815F-E69452D24B7E}" dt="2022-11-08T19:52:22.443" v="1427" actId="26606"/>
          <ac:spMkLst>
            <pc:docMk/>
            <pc:sldMk cId="2138803553" sldId="258"/>
            <ac:spMk id="11" creationId="{E7218290-08E7-4AB8-8549-F625B01F0DCB}"/>
          </ac:spMkLst>
        </pc:spChg>
        <pc:spChg chg="add">
          <ac:chgData name="Dereck Lam Hon Wah" userId="e3616af3-fa63-4429-bf19-26022bb49296" providerId="ADAL" clId="{A0825F4C-E23B-B445-815F-E69452D24B7E}" dt="2022-11-08T19:52:22.443" v="1427" actId="26606"/>
          <ac:spMkLst>
            <pc:docMk/>
            <pc:sldMk cId="2138803553" sldId="258"/>
            <ac:spMk id="14" creationId="{D7DD8518-4289-43CE-9E36-8E7E0D7DDF70}"/>
          </ac:spMkLst>
        </pc:spChg>
        <pc:spChg chg="add del">
          <ac:chgData name="Dereck Lam Hon Wah" userId="e3616af3-fa63-4429-bf19-26022bb49296" providerId="ADAL" clId="{A0825F4C-E23B-B445-815F-E69452D24B7E}" dt="2022-11-08T19:51:40.959" v="1420" actId="26606"/>
          <ac:spMkLst>
            <pc:docMk/>
            <pc:sldMk cId="2138803553" sldId="258"/>
            <ac:spMk id="16" creationId="{D7DD8518-4289-43CE-9E36-8E7E0D7DDF70}"/>
          </ac:spMkLst>
        </pc:spChg>
        <pc:spChg chg="add del">
          <ac:chgData name="Dereck Lam Hon Wah" userId="e3616af3-fa63-4429-bf19-26022bb49296" providerId="ADAL" clId="{A0825F4C-E23B-B445-815F-E69452D24B7E}" dt="2022-11-08T19:51:40.959" v="1420" actId="26606"/>
          <ac:spMkLst>
            <pc:docMk/>
            <pc:sldMk cId="2138803553" sldId="258"/>
            <ac:spMk id="17" creationId="{74A470FE-DA77-39C2-6233-FF275F58F7A2}"/>
          </ac:spMkLst>
        </pc:spChg>
        <pc:spChg chg="add del">
          <ac:chgData name="Dereck Lam Hon Wah" userId="e3616af3-fa63-4429-bf19-26022bb49296" providerId="ADAL" clId="{A0825F4C-E23B-B445-815F-E69452D24B7E}" dt="2022-11-08T19:51:52.118" v="1422" actId="26606"/>
          <ac:spMkLst>
            <pc:docMk/>
            <pc:sldMk cId="2138803553" sldId="258"/>
            <ac:spMk id="19" creationId="{D7DD8518-4289-43CE-9E36-8E7E0D7DDF70}"/>
          </ac:spMkLst>
        </pc:spChg>
        <pc:spChg chg="add del">
          <ac:chgData name="Dereck Lam Hon Wah" userId="e3616af3-fa63-4429-bf19-26022bb49296" providerId="ADAL" clId="{A0825F4C-E23B-B445-815F-E69452D24B7E}" dt="2022-11-08T19:51:52.118" v="1422" actId="26606"/>
          <ac:spMkLst>
            <pc:docMk/>
            <pc:sldMk cId="2138803553" sldId="258"/>
            <ac:spMk id="20" creationId="{74A470FE-DA77-39C2-6233-FF275F58F7A2}"/>
          </ac:spMkLst>
        </pc:spChg>
        <pc:graphicFrameChg chg="add del">
          <ac:chgData name="Dereck Lam Hon Wah" userId="e3616af3-fa63-4429-bf19-26022bb49296" providerId="ADAL" clId="{A0825F4C-E23B-B445-815F-E69452D24B7E}" dt="2022-11-08T19:51:33.110" v="1416" actId="26606"/>
          <ac:graphicFrameMkLst>
            <pc:docMk/>
            <pc:sldMk cId="2138803553" sldId="258"/>
            <ac:graphicFrameMk id="13" creationId="{E8D45633-D976-FFD7-A55B-F65698998397}"/>
          </ac:graphicFrameMkLst>
        </pc:graphicFrameChg>
        <pc:graphicFrameChg chg="add del">
          <ac:chgData name="Dereck Lam Hon Wah" userId="e3616af3-fa63-4429-bf19-26022bb49296" providerId="ADAL" clId="{A0825F4C-E23B-B445-815F-E69452D24B7E}" dt="2022-11-08T19:51:38.874" v="1418" actId="26606"/>
          <ac:graphicFrameMkLst>
            <pc:docMk/>
            <pc:sldMk cId="2138803553" sldId="258"/>
            <ac:graphicFrameMk id="15" creationId="{13BCC1ED-4A5A-6B89-2FA8-7A7E9608F329}"/>
          </ac:graphicFrameMkLst>
        </pc:graphicFrameChg>
        <pc:picChg chg="add mod">
          <ac:chgData name="Dereck Lam Hon Wah" userId="e3616af3-fa63-4429-bf19-26022bb49296" providerId="ADAL" clId="{A0825F4C-E23B-B445-815F-E69452D24B7E}" dt="2022-11-08T20:06:15.140" v="1468" actId="1076"/>
          <ac:picMkLst>
            <pc:docMk/>
            <pc:sldMk cId="2138803553" sldId="258"/>
            <ac:picMk id="4" creationId="{A8D3E0CF-A4CA-FDBA-ED16-63747CAE73FC}"/>
          </ac:picMkLst>
        </pc:picChg>
      </pc:sldChg>
      <pc:sldChg chg="addSp delSp modSp add mod setBg setClrOvrMap">
        <pc:chgData name="Dereck Lam Hon Wah" userId="e3616af3-fa63-4429-bf19-26022bb49296" providerId="ADAL" clId="{A0825F4C-E23B-B445-815F-E69452D24B7E}" dt="2022-11-08T21:32:20.983" v="1731"/>
        <pc:sldMkLst>
          <pc:docMk/>
          <pc:sldMk cId="2713369139" sldId="259"/>
        </pc:sldMkLst>
        <pc:spChg chg="mod">
          <ac:chgData name="Dereck Lam Hon Wah" userId="e3616af3-fa63-4429-bf19-26022bb49296" providerId="ADAL" clId="{A0825F4C-E23B-B445-815F-E69452D24B7E}" dt="2022-11-08T19:56:48.606" v="1433" actId="26606"/>
          <ac:spMkLst>
            <pc:docMk/>
            <pc:sldMk cId="2713369139" sldId="259"/>
            <ac:spMk id="2" creationId="{56C4AECF-306B-C8D2-3C25-EC4C26957ABA}"/>
          </ac:spMkLst>
        </pc:spChg>
        <pc:spChg chg="mod">
          <ac:chgData name="Dereck Lam Hon Wah" userId="e3616af3-fa63-4429-bf19-26022bb49296" providerId="ADAL" clId="{A0825F4C-E23B-B445-815F-E69452D24B7E}" dt="2022-11-08T21:32:20.983" v="1731"/>
          <ac:spMkLst>
            <pc:docMk/>
            <pc:sldMk cId="2713369139" sldId="259"/>
            <ac:spMk id="3" creationId="{035315AF-BDAC-1B52-48B0-882D279388F6}"/>
          </ac:spMkLst>
        </pc:spChg>
        <pc:spChg chg="add del">
          <ac:chgData name="Dereck Lam Hon Wah" userId="e3616af3-fa63-4429-bf19-26022bb49296" providerId="ADAL" clId="{A0825F4C-E23B-B445-815F-E69452D24B7E}" dt="2022-11-08T19:52:04.243" v="1425" actId="26606"/>
          <ac:spMkLst>
            <pc:docMk/>
            <pc:sldMk cId="2713369139" sldId="259"/>
            <ac:spMk id="6" creationId="{1265911B-1E2F-489E-97EF-A15A9299E703}"/>
          </ac:spMkLst>
        </pc:spChg>
        <pc:spChg chg="add del">
          <ac:chgData name="Dereck Lam Hon Wah" userId="e3616af3-fa63-4429-bf19-26022bb49296" providerId="ADAL" clId="{A0825F4C-E23B-B445-815F-E69452D24B7E}" dt="2022-11-08T19:52:04.243" v="1425" actId="26606"/>
          <ac:spMkLst>
            <pc:docMk/>
            <pc:sldMk cId="2713369139" sldId="259"/>
            <ac:spMk id="7" creationId="{2119D4F1-CE65-4D74-A168-F27C15F1B00C}"/>
          </ac:spMkLst>
        </pc:spChg>
        <pc:spChg chg="add del">
          <ac:chgData name="Dereck Lam Hon Wah" userId="e3616af3-fa63-4429-bf19-26022bb49296" providerId="ADAL" clId="{A0825F4C-E23B-B445-815F-E69452D24B7E}" dt="2022-11-08T19:43:17.423" v="1322" actId="26606"/>
          <ac:spMkLst>
            <pc:docMk/>
            <pc:sldMk cId="2713369139" sldId="259"/>
            <ac:spMk id="9" creationId="{35709097-1D5E-461B-A75A-2CB4E0B19297}"/>
          </ac:spMkLst>
        </pc:spChg>
        <pc:spChg chg="add del">
          <ac:chgData name="Dereck Lam Hon Wah" userId="e3616af3-fa63-4429-bf19-26022bb49296" providerId="ADAL" clId="{A0825F4C-E23B-B445-815F-E69452D24B7E}" dt="2022-11-08T19:56:48.606" v="1433" actId="26606"/>
          <ac:spMkLst>
            <pc:docMk/>
            <pc:sldMk cId="2713369139" sldId="259"/>
            <ac:spMk id="10" creationId="{E7218290-08E7-4AB8-8549-F625B01F0DCB}"/>
          </ac:spMkLst>
        </pc:spChg>
        <pc:spChg chg="add del">
          <ac:chgData name="Dereck Lam Hon Wah" userId="e3616af3-fa63-4429-bf19-26022bb49296" providerId="ADAL" clId="{A0825F4C-E23B-B445-815F-E69452D24B7E}" dt="2022-11-08T19:43:17.423" v="1322" actId="26606"/>
          <ac:spMkLst>
            <pc:docMk/>
            <pc:sldMk cId="2713369139" sldId="259"/>
            <ac:spMk id="11" creationId="{F8E7CE3D-756A-41A4-9B20-2A2FC3A1E40A}"/>
          </ac:spMkLst>
        </pc:spChg>
        <pc:spChg chg="add del">
          <ac:chgData name="Dereck Lam Hon Wah" userId="e3616af3-fa63-4429-bf19-26022bb49296" providerId="ADAL" clId="{A0825F4C-E23B-B445-815F-E69452D24B7E}" dt="2022-11-08T19:51:53.474" v="1423" actId="26606"/>
          <ac:spMkLst>
            <pc:docMk/>
            <pc:sldMk cId="2713369139" sldId="259"/>
            <ac:spMk id="12" creationId="{D7DD8518-4289-43CE-9E36-8E7E0D7DDF70}"/>
          </ac:spMkLst>
        </pc:spChg>
        <pc:spChg chg="add del">
          <ac:chgData name="Dereck Lam Hon Wah" userId="e3616af3-fa63-4429-bf19-26022bb49296" providerId="ADAL" clId="{A0825F4C-E23B-B445-815F-E69452D24B7E}" dt="2022-11-08T19:56:48.591" v="1432" actId="26606"/>
          <ac:spMkLst>
            <pc:docMk/>
            <pc:sldMk cId="2713369139" sldId="259"/>
            <ac:spMk id="15" creationId="{1265911B-1E2F-489E-97EF-A15A9299E703}"/>
          </ac:spMkLst>
        </pc:spChg>
        <pc:spChg chg="add del">
          <ac:chgData name="Dereck Lam Hon Wah" userId="e3616af3-fa63-4429-bf19-26022bb49296" providerId="ADAL" clId="{A0825F4C-E23B-B445-815F-E69452D24B7E}" dt="2022-11-08T19:56:48.591" v="1432" actId="26606"/>
          <ac:spMkLst>
            <pc:docMk/>
            <pc:sldMk cId="2713369139" sldId="259"/>
            <ac:spMk id="17" creationId="{2119D4F1-CE65-4D74-A168-F27C15F1B00C}"/>
          </ac:spMkLst>
        </pc:spChg>
        <pc:spChg chg="add">
          <ac:chgData name="Dereck Lam Hon Wah" userId="e3616af3-fa63-4429-bf19-26022bb49296" providerId="ADAL" clId="{A0825F4C-E23B-B445-815F-E69452D24B7E}" dt="2022-11-08T19:56:48.606" v="1433" actId="26606"/>
          <ac:spMkLst>
            <pc:docMk/>
            <pc:sldMk cId="2713369139" sldId="259"/>
            <ac:spMk id="19" creationId="{E7218290-08E7-4AB8-8549-F625B01F0DCB}"/>
          </ac:spMkLst>
        </pc:spChg>
        <pc:spChg chg="add">
          <ac:chgData name="Dereck Lam Hon Wah" userId="e3616af3-fa63-4429-bf19-26022bb49296" providerId="ADAL" clId="{A0825F4C-E23B-B445-815F-E69452D24B7E}" dt="2022-11-08T19:56:48.606" v="1433" actId="26606"/>
          <ac:spMkLst>
            <pc:docMk/>
            <pc:sldMk cId="2713369139" sldId="259"/>
            <ac:spMk id="20" creationId="{CE9A9457-874F-4EEB-BF07-9CEA561C1196}"/>
          </ac:spMkLst>
        </pc:spChg>
        <pc:picChg chg="add mod ord">
          <ac:chgData name="Dereck Lam Hon Wah" userId="e3616af3-fa63-4429-bf19-26022bb49296" providerId="ADAL" clId="{A0825F4C-E23B-B445-815F-E69452D24B7E}" dt="2022-11-08T19:56:48.606" v="1433" actId="26606"/>
          <ac:picMkLst>
            <pc:docMk/>
            <pc:sldMk cId="2713369139" sldId="259"/>
            <ac:picMk id="4" creationId="{4E7E5FE2-1585-EF9E-06AF-1F4704D52586}"/>
          </ac:picMkLst>
        </pc:picChg>
        <pc:cxnChg chg="add del">
          <ac:chgData name="Dereck Lam Hon Wah" userId="e3616af3-fa63-4429-bf19-26022bb49296" providerId="ADAL" clId="{A0825F4C-E23B-B445-815F-E69452D24B7E}" dt="2022-11-08T19:43:17.423" v="1322" actId="26606"/>
          <ac:cxnSpMkLst>
            <pc:docMk/>
            <pc:sldMk cId="2713369139" sldId="259"/>
            <ac:cxnSpMk id="13" creationId="{837CF948-9F12-4674-98E3-7A7FE57A1987}"/>
          </ac:cxnSpMkLst>
        </pc:cxnChg>
      </pc:sldChg>
      <pc:sldChg chg="addSp delSp modSp add mod setBg setClrOvrMap">
        <pc:chgData name="Dereck Lam Hon Wah" userId="e3616af3-fa63-4429-bf19-26022bb49296" providerId="ADAL" clId="{A0825F4C-E23B-B445-815F-E69452D24B7E}" dt="2022-11-08T21:12:18.827" v="1515" actId="14100"/>
        <pc:sldMkLst>
          <pc:docMk/>
          <pc:sldMk cId="1116656516" sldId="260"/>
        </pc:sldMkLst>
        <pc:spChg chg="mod">
          <ac:chgData name="Dereck Lam Hon Wah" userId="e3616af3-fa63-4429-bf19-26022bb49296" providerId="ADAL" clId="{A0825F4C-E23B-B445-815F-E69452D24B7E}" dt="2022-11-08T21:11:39.240" v="1504" actId="26606"/>
          <ac:spMkLst>
            <pc:docMk/>
            <pc:sldMk cId="1116656516" sldId="260"/>
            <ac:spMk id="2" creationId="{56C4AECF-306B-C8D2-3C25-EC4C26957ABA}"/>
          </ac:spMkLst>
        </pc:spChg>
        <pc:spChg chg="del mod">
          <ac:chgData name="Dereck Lam Hon Wah" userId="e3616af3-fa63-4429-bf19-26022bb49296" providerId="ADAL" clId="{A0825F4C-E23B-B445-815F-E69452D24B7E}" dt="2022-11-08T21:09:54.019" v="1488" actId="478"/>
          <ac:spMkLst>
            <pc:docMk/>
            <pc:sldMk cId="1116656516" sldId="260"/>
            <ac:spMk id="3" creationId="{035315AF-BDAC-1B52-48B0-882D279388F6}"/>
          </ac:spMkLst>
        </pc:spChg>
        <pc:spChg chg="add del mod">
          <ac:chgData name="Dereck Lam Hon Wah" userId="e3616af3-fa63-4429-bf19-26022bb49296" providerId="ADAL" clId="{A0825F4C-E23B-B445-815F-E69452D24B7E}" dt="2022-11-08T21:11:30.898" v="1500" actId="478"/>
          <ac:spMkLst>
            <pc:docMk/>
            <pc:sldMk cId="1116656516" sldId="260"/>
            <ac:spMk id="5" creationId="{B39BA344-DBB3-574D-CC9E-6F5895A804B0}"/>
          </ac:spMkLst>
        </pc:spChg>
        <pc:spChg chg="add del mod">
          <ac:chgData name="Dereck Lam Hon Wah" userId="e3616af3-fa63-4429-bf19-26022bb49296" providerId="ADAL" clId="{A0825F4C-E23B-B445-815F-E69452D24B7E}" dt="2022-11-08T21:11:31.776" v="1501"/>
          <ac:spMkLst>
            <pc:docMk/>
            <pc:sldMk cId="1116656516" sldId="260"/>
            <ac:spMk id="9" creationId="{820F485A-7EA8-66F1-22F5-C037A8A4707B}"/>
          </ac:spMkLst>
        </pc:spChg>
        <pc:spChg chg="add">
          <ac:chgData name="Dereck Lam Hon Wah" userId="e3616af3-fa63-4429-bf19-26022bb49296" providerId="ADAL" clId="{A0825F4C-E23B-B445-815F-E69452D24B7E}" dt="2022-11-08T21:11:39.240" v="1504" actId="26606"/>
          <ac:spMkLst>
            <pc:docMk/>
            <pc:sldMk cId="1116656516" sldId="260"/>
            <ac:spMk id="18" creationId="{0760E4C7-47B8-4356-ABCA-CC9C79E2D2B6}"/>
          </ac:spMkLst>
        </pc:spChg>
        <pc:spChg chg="add">
          <ac:chgData name="Dereck Lam Hon Wah" userId="e3616af3-fa63-4429-bf19-26022bb49296" providerId="ADAL" clId="{A0825F4C-E23B-B445-815F-E69452D24B7E}" dt="2022-11-08T21:11:39.240" v="1504" actId="26606"/>
          <ac:spMkLst>
            <pc:docMk/>
            <pc:sldMk cId="1116656516" sldId="260"/>
            <ac:spMk id="20" creationId="{824F4927-E645-48C1-B709-AC214B1B75B1}"/>
          </ac:spMkLst>
        </pc:spChg>
        <pc:spChg chg="add">
          <ac:chgData name="Dereck Lam Hon Wah" userId="e3616af3-fa63-4429-bf19-26022bb49296" providerId="ADAL" clId="{A0825F4C-E23B-B445-815F-E69452D24B7E}" dt="2022-11-08T21:11:39.240" v="1504" actId="26606"/>
          <ac:spMkLst>
            <pc:docMk/>
            <pc:sldMk cId="1116656516" sldId="260"/>
            <ac:spMk id="22" creationId="{5C3A0317-07C5-421D-8353-23737ABDC422}"/>
          </ac:spMkLst>
        </pc:spChg>
        <pc:picChg chg="add del mod">
          <ac:chgData name="Dereck Lam Hon Wah" userId="e3616af3-fa63-4429-bf19-26022bb49296" providerId="ADAL" clId="{A0825F4C-E23B-B445-815F-E69452D24B7E}" dt="2022-11-08T21:10:25.293" v="1498" actId="931"/>
          <ac:picMkLst>
            <pc:docMk/>
            <pc:sldMk cId="1116656516" sldId="260"/>
            <ac:picMk id="7" creationId="{18A5069A-354D-1FD4-D589-513FFB24ACB1}"/>
          </ac:picMkLst>
        </pc:picChg>
        <pc:picChg chg="add mod">
          <ac:chgData name="Dereck Lam Hon Wah" userId="e3616af3-fa63-4429-bf19-26022bb49296" providerId="ADAL" clId="{A0825F4C-E23B-B445-815F-E69452D24B7E}" dt="2022-11-08T21:12:18.827" v="1515" actId="14100"/>
          <ac:picMkLst>
            <pc:docMk/>
            <pc:sldMk cId="1116656516" sldId="260"/>
            <ac:picMk id="11" creationId="{88AAA3D6-685E-7020-E44C-2B110580A525}"/>
          </ac:picMkLst>
        </pc:picChg>
        <pc:cxnChg chg="add">
          <ac:chgData name="Dereck Lam Hon Wah" userId="e3616af3-fa63-4429-bf19-26022bb49296" providerId="ADAL" clId="{A0825F4C-E23B-B445-815F-E69452D24B7E}" dt="2022-11-08T21:11:39.240" v="1504" actId="26606"/>
          <ac:cxnSpMkLst>
            <pc:docMk/>
            <pc:sldMk cId="1116656516" sldId="260"/>
            <ac:cxnSpMk id="16" creationId="{AEED5540-64E5-4258-ABA4-753F07B71B38}"/>
          </ac:cxnSpMkLst>
        </pc:cxnChg>
        <pc:cxnChg chg="add">
          <ac:chgData name="Dereck Lam Hon Wah" userId="e3616af3-fa63-4429-bf19-26022bb49296" providerId="ADAL" clId="{A0825F4C-E23B-B445-815F-E69452D24B7E}" dt="2022-11-08T21:11:39.240" v="1504" actId="26606"/>
          <ac:cxnSpMkLst>
            <pc:docMk/>
            <pc:sldMk cId="1116656516" sldId="260"/>
            <ac:cxnSpMk id="24" creationId="{414C5C93-B9E9-4392-ADCF-ABF21209DD56}"/>
          </ac:cxnSpMkLst>
        </pc:cxnChg>
      </pc:sldChg>
      <pc:sldChg chg="addSp delSp modSp add mod">
        <pc:chgData name="Dereck Lam Hon Wah" userId="e3616af3-fa63-4429-bf19-26022bb49296" providerId="ADAL" clId="{A0825F4C-E23B-B445-815F-E69452D24B7E}" dt="2022-11-08T20:39:53.952" v="1486" actId="478"/>
        <pc:sldMkLst>
          <pc:docMk/>
          <pc:sldMk cId="368317450" sldId="261"/>
        </pc:sldMkLst>
        <pc:spChg chg="mod">
          <ac:chgData name="Dereck Lam Hon Wah" userId="e3616af3-fa63-4429-bf19-26022bb49296" providerId="ADAL" clId="{A0825F4C-E23B-B445-815F-E69452D24B7E}" dt="2022-11-08T20:38:10.823" v="1475" actId="1076"/>
          <ac:spMkLst>
            <pc:docMk/>
            <pc:sldMk cId="368317450" sldId="261"/>
            <ac:spMk id="2" creationId="{56C4AECF-306B-C8D2-3C25-EC4C26957ABA}"/>
          </ac:spMkLst>
        </pc:spChg>
        <pc:spChg chg="del">
          <ac:chgData name="Dereck Lam Hon Wah" userId="e3616af3-fa63-4429-bf19-26022bb49296" providerId="ADAL" clId="{A0825F4C-E23B-B445-815F-E69452D24B7E}" dt="2022-11-08T20:04:13.629" v="1451" actId="478"/>
          <ac:spMkLst>
            <pc:docMk/>
            <pc:sldMk cId="368317450" sldId="261"/>
            <ac:spMk id="3" creationId="{035315AF-BDAC-1B52-48B0-882D279388F6}"/>
          </ac:spMkLst>
        </pc:spChg>
        <pc:spChg chg="add mod">
          <ac:chgData name="Dereck Lam Hon Wah" userId="e3616af3-fa63-4429-bf19-26022bb49296" providerId="ADAL" clId="{A0825F4C-E23B-B445-815F-E69452D24B7E}" dt="2022-11-08T20:38:41.878" v="1479" actId="1076"/>
          <ac:spMkLst>
            <pc:docMk/>
            <pc:sldMk cId="368317450" sldId="261"/>
            <ac:spMk id="5" creationId="{6ECAFD41-F5AC-4B95-7B13-BB5FD58DA4C7}"/>
          </ac:spMkLst>
        </pc:spChg>
        <pc:picChg chg="add mod">
          <ac:chgData name="Dereck Lam Hon Wah" userId="e3616af3-fa63-4429-bf19-26022bb49296" providerId="ADAL" clId="{A0825F4C-E23B-B445-815F-E69452D24B7E}" dt="2022-11-08T20:38:17.606" v="1477" actId="1076"/>
          <ac:picMkLst>
            <pc:docMk/>
            <pc:sldMk cId="368317450" sldId="261"/>
            <ac:picMk id="4" creationId="{797E7D93-B1B1-0FCD-C7AE-CB23B9132189}"/>
          </ac:picMkLst>
        </pc:picChg>
        <pc:picChg chg="add del mod">
          <ac:chgData name="Dereck Lam Hon Wah" userId="e3616af3-fa63-4429-bf19-26022bb49296" providerId="ADAL" clId="{A0825F4C-E23B-B445-815F-E69452D24B7E}" dt="2022-11-08T20:39:51.591" v="1485" actId="478"/>
          <ac:picMkLst>
            <pc:docMk/>
            <pc:sldMk cId="368317450" sldId="261"/>
            <ac:picMk id="6" creationId="{6215E5E8-BDF1-60D0-77D6-823E869238B0}"/>
          </ac:picMkLst>
        </pc:picChg>
        <pc:picChg chg="add del mod">
          <ac:chgData name="Dereck Lam Hon Wah" userId="e3616af3-fa63-4429-bf19-26022bb49296" providerId="ADAL" clId="{A0825F4C-E23B-B445-815F-E69452D24B7E}" dt="2022-11-08T20:39:53.952" v="1486" actId="478"/>
          <ac:picMkLst>
            <pc:docMk/>
            <pc:sldMk cId="368317450" sldId="261"/>
            <ac:picMk id="7" creationId="{E996C4E6-459D-4BCB-C837-ECD0D7DCE2D4}"/>
          </ac:picMkLst>
        </pc:picChg>
        <pc:picChg chg="add del mod">
          <ac:chgData name="Dereck Lam Hon Wah" userId="e3616af3-fa63-4429-bf19-26022bb49296" providerId="ADAL" clId="{A0825F4C-E23B-B445-815F-E69452D24B7E}" dt="2022-11-08T20:39:50.148" v="1484" actId="478"/>
          <ac:picMkLst>
            <pc:docMk/>
            <pc:sldMk cId="368317450" sldId="261"/>
            <ac:picMk id="9217" creationId="{B947B2EB-09FC-5283-4F44-BF0141F675DC}"/>
          </ac:picMkLst>
        </pc:picChg>
      </pc:sldChg>
      <pc:sldChg chg="modSp add mod">
        <pc:chgData name="Dereck Lam Hon Wah" userId="e3616af3-fa63-4429-bf19-26022bb49296" providerId="ADAL" clId="{A0825F4C-E23B-B445-815F-E69452D24B7E}" dt="2022-11-08T21:33:08.565" v="1745" actId="27636"/>
        <pc:sldMkLst>
          <pc:docMk/>
          <pc:sldMk cId="885477561" sldId="262"/>
        </pc:sldMkLst>
        <pc:spChg chg="mod">
          <ac:chgData name="Dereck Lam Hon Wah" userId="e3616af3-fa63-4429-bf19-26022bb49296" providerId="ADAL" clId="{A0825F4C-E23B-B445-815F-E69452D24B7E}" dt="2022-11-08T18:45:42.384" v="484" actId="20577"/>
          <ac:spMkLst>
            <pc:docMk/>
            <pc:sldMk cId="885477561" sldId="262"/>
            <ac:spMk id="2" creationId="{56C4AECF-306B-C8D2-3C25-EC4C26957ABA}"/>
          </ac:spMkLst>
        </pc:spChg>
        <pc:spChg chg="mod">
          <ac:chgData name="Dereck Lam Hon Wah" userId="e3616af3-fa63-4429-bf19-26022bb49296" providerId="ADAL" clId="{A0825F4C-E23B-B445-815F-E69452D24B7E}" dt="2022-11-08T21:33:08.565" v="1745" actId="27636"/>
          <ac:spMkLst>
            <pc:docMk/>
            <pc:sldMk cId="885477561" sldId="262"/>
            <ac:spMk id="3" creationId="{035315AF-BDAC-1B52-48B0-882D279388F6}"/>
          </ac:spMkLst>
        </pc:spChg>
      </pc:sldChg>
      <pc:sldChg chg="addSp delSp modSp add del mod">
        <pc:chgData name="Dereck Lam Hon Wah" userId="e3616af3-fa63-4429-bf19-26022bb49296" providerId="ADAL" clId="{A0825F4C-E23B-B445-815F-E69452D24B7E}" dt="2022-11-08T21:18:35.691" v="1546" actId="2696"/>
        <pc:sldMkLst>
          <pc:docMk/>
          <pc:sldMk cId="1002023032" sldId="263"/>
        </pc:sldMkLst>
        <pc:spChg chg="del mod">
          <ac:chgData name="Dereck Lam Hon Wah" userId="e3616af3-fa63-4429-bf19-26022bb49296" providerId="ADAL" clId="{A0825F4C-E23B-B445-815F-E69452D24B7E}" dt="2022-11-08T21:16:36.259" v="1529" actId="21"/>
          <ac:spMkLst>
            <pc:docMk/>
            <pc:sldMk cId="1002023032" sldId="263"/>
            <ac:spMk id="2" creationId="{56C4AECF-306B-C8D2-3C25-EC4C26957ABA}"/>
          </ac:spMkLst>
        </pc:spChg>
        <pc:spChg chg="add mod">
          <ac:chgData name="Dereck Lam Hon Wah" userId="e3616af3-fa63-4429-bf19-26022bb49296" providerId="ADAL" clId="{A0825F4C-E23B-B445-815F-E69452D24B7E}" dt="2022-11-08T21:18:26.942" v="1545" actId="20577"/>
          <ac:spMkLst>
            <pc:docMk/>
            <pc:sldMk cId="1002023032" sldId="263"/>
            <ac:spMk id="6" creationId="{4407917E-09DA-CFD1-8BFE-71DCE2D33CFB}"/>
          </ac:spMkLst>
        </pc:spChg>
        <pc:spChg chg="add del mod">
          <ac:chgData name="Dereck Lam Hon Wah" userId="e3616af3-fa63-4429-bf19-26022bb49296" providerId="ADAL" clId="{A0825F4C-E23B-B445-815F-E69452D24B7E}" dt="2022-11-08T21:18:14.098" v="1531" actId="478"/>
          <ac:spMkLst>
            <pc:docMk/>
            <pc:sldMk cId="1002023032" sldId="263"/>
            <ac:spMk id="7" creationId="{19D4F622-E911-06EC-0095-811E75316F27}"/>
          </ac:spMkLst>
        </pc:spChg>
        <pc:picChg chg="del">
          <ac:chgData name="Dereck Lam Hon Wah" userId="e3616af3-fa63-4429-bf19-26022bb49296" providerId="ADAL" clId="{A0825F4C-E23B-B445-815F-E69452D24B7E}" dt="2022-11-08T21:16:21.996" v="1517" actId="478"/>
          <ac:picMkLst>
            <pc:docMk/>
            <pc:sldMk cId="1002023032" sldId="263"/>
            <ac:picMk id="4" creationId="{797E7D93-B1B1-0FCD-C7AE-CB23B9132189}"/>
          </ac:picMkLst>
        </pc:picChg>
      </pc:sldChg>
      <pc:sldChg chg="addSp delSp modSp new mod setBg setClrOvrMap">
        <pc:chgData name="Dereck Lam Hon Wah" userId="e3616af3-fa63-4429-bf19-26022bb49296" providerId="ADAL" clId="{A0825F4C-E23B-B445-815F-E69452D24B7E}" dt="2022-11-08T21:19:12.654" v="1567" actId="20577"/>
        <pc:sldMkLst>
          <pc:docMk/>
          <pc:sldMk cId="3018684064" sldId="263"/>
        </pc:sldMkLst>
        <pc:spChg chg="mod">
          <ac:chgData name="Dereck Lam Hon Wah" userId="e3616af3-fa63-4429-bf19-26022bb49296" providerId="ADAL" clId="{A0825F4C-E23B-B445-815F-E69452D24B7E}" dt="2022-11-08T21:19:12.654" v="1567" actId="20577"/>
          <ac:spMkLst>
            <pc:docMk/>
            <pc:sldMk cId="3018684064" sldId="263"/>
            <ac:spMk id="2" creationId="{54CAB8E9-AAB5-2193-8FFF-0BB782E59F43}"/>
          </ac:spMkLst>
        </pc:spChg>
        <pc:spChg chg="del">
          <ac:chgData name="Dereck Lam Hon Wah" userId="e3616af3-fa63-4429-bf19-26022bb49296" providerId="ADAL" clId="{A0825F4C-E23B-B445-815F-E69452D24B7E}" dt="2022-11-08T21:18:58.961" v="1559" actId="26606"/>
          <ac:spMkLst>
            <pc:docMk/>
            <pc:sldMk cId="3018684064" sldId="263"/>
            <ac:spMk id="3" creationId="{0EEF7BFE-512B-4E4E-B8FD-98689BB4FF9F}"/>
          </ac:spMkLst>
        </pc:spChg>
        <pc:spChg chg="add">
          <ac:chgData name="Dereck Lam Hon Wah" userId="e3616af3-fa63-4429-bf19-26022bb49296" providerId="ADAL" clId="{A0825F4C-E23B-B445-815F-E69452D24B7E}" dt="2022-11-08T21:18:58.961" v="1559" actId="26606"/>
          <ac:spMkLst>
            <pc:docMk/>
            <pc:sldMk cId="3018684064" sldId="263"/>
            <ac:spMk id="10" creationId="{AF448D61-FD92-4997-B065-20433412424A}"/>
          </ac:spMkLst>
        </pc:spChg>
        <pc:spChg chg="add">
          <ac:chgData name="Dereck Lam Hon Wah" userId="e3616af3-fa63-4429-bf19-26022bb49296" providerId="ADAL" clId="{A0825F4C-E23B-B445-815F-E69452D24B7E}" dt="2022-11-08T21:18:58.961" v="1559" actId="26606"/>
          <ac:spMkLst>
            <pc:docMk/>
            <pc:sldMk cId="3018684064" sldId="263"/>
            <ac:spMk id="12" creationId="{E467C92F-654F-446B-8347-9FF2DAF664B9}"/>
          </ac:spMkLst>
        </pc:spChg>
        <pc:spChg chg="add">
          <ac:chgData name="Dereck Lam Hon Wah" userId="e3616af3-fa63-4429-bf19-26022bb49296" providerId="ADAL" clId="{A0825F4C-E23B-B445-815F-E69452D24B7E}" dt="2022-11-08T21:18:58.961" v="1559" actId="26606"/>
          <ac:spMkLst>
            <pc:docMk/>
            <pc:sldMk cId="3018684064" sldId="263"/>
            <ac:spMk id="14" creationId="{2555A4C0-F746-4932-ABD3-024F4B231E4E}"/>
          </ac:spMkLst>
        </pc:spChg>
        <pc:cxnChg chg="add">
          <ac:chgData name="Dereck Lam Hon Wah" userId="e3616af3-fa63-4429-bf19-26022bb49296" providerId="ADAL" clId="{A0825F4C-E23B-B445-815F-E69452D24B7E}" dt="2022-11-08T21:18:58.961" v="1559" actId="26606"/>
          <ac:cxnSpMkLst>
            <pc:docMk/>
            <pc:sldMk cId="3018684064" sldId="263"/>
            <ac:cxnSpMk id="8" creationId="{AEED5540-64E5-4258-ABA4-753F07B71B38}"/>
          </ac:cxnSpMkLst>
        </pc:cxnChg>
        <pc:cxnChg chg="add">
          <ac:chgData name="Dereck Lam Hon Wah" userId="e3616af3-fa63-4429-bf19-26022bb49296" providerId="ADAL" clId="{A0825F4C-E23B-B445-815F-E69452D24B7E}" dt="2022-11-08T21:18:58.961" v="1559" actId="26606"/>
          <ac:cxnSpMkLst>
            <pc:docMk/>
            <pc:sldMk cId="3018684064" sldId="263"/>
            <ac:cxnSpMk id="16" creationId="{E651A8F8-7445-4C49-926D-816D687651DC}"/>
          </ac:cxnSpMkLst>
        </pc:cxnChg>
      </pc:sldChg>
      <pc:sldChg chg="addSp delSp modSp new mod setBg">
        <pc:chgData name="Dereck Lam Hon Wah" userId="e3616af3-fa63-4429-bf19-26022bb49296" providerId="ADAL" clId="{A0825F4C-E23B-B445-815F-E69452D24B7E}" dt="2022-11-08T21:26:36.121" v="1712" actId="1076"/>
        <pc:sldMkLst>
          <pc:docMk/>
          <pc:sldMk cId="2882202538" sldId="264"/>
        </pc:sldMkLst>
        <pc:spChg chg="mod">
          <ac:chgData name="Dereck Lam Hon Wah" userId="e3616af3-fa63-4429-bf19-26022bb49296" providerId="ADAL" clId="{A0825F4C-E23B-B445-815F-E69452D24B7E}" dt="2022-11-08T21:21:37.551" v="1594" actId="26606"/>
          <ac:spMkLst>
            <pc:docMk/>
            <pc:sldMk cId="2882202538" sldId="264"/>
            <ac:spMk id="2" creationId="{AEE47AB5-71E8-646E-4D13-5BA76CF8D7E7}"/>
          </ac:spMkLst>
        </pc:spChg>
        <pc:spChg chg="del">
          <ac:chgData name="Dereck Lam Hon Wah" userId="e3616af3-fa63-4429-bf19-26022bb49296" providerId="ADAL" clId="{A0825F4C-E23B-B445-815F-E69452D24B7E}" dt="2022-11-08T21:20:18.899" v="1581"/>
          <ac:spMkLst>
            <pc:docMk/>
            <pc:sldMk cId="2882202538" sldId="264"/>
            <ac:spMk id="3" creationId="{560A4AA1-F8F7-7607-8D39-08E61CE02736}"/>
          </ac:spMkLst>
        </pc:spChg>
        <pc:spChg chg="add mod ord">
          <ac:chgData name="Dereck Lam Hon Wah" userId="e3616af3-fa63-4429-bf19-26022bb49296" providerId="ADAL" clId="{A0825F4C-E23B-B445-815F-E69452D24B7E}" dt="2022-11-08T21:21:37.551" v="1594" actId="26606"/>
          <ac:spMkLst>
            <pc:docMk/>
            <pc:sldMk cId="2882202538" sldId="264"/>
            <ac:spMk id="6" creationId="{B39BD5BA-BB70-EF7C-C97E-73BE29B115DE}"/>
          </ac:spMkLst>
        </pc:spChg>
        <pc:spChg chg="add del mod">
          <ac:chgData name="Dereck Lam Hon Wah" userId="e3616af3-fa63-4429-bf19-26022bb49296" providerId="ADAL" clId="{A0825F4C-E23B-B445-815F-E69452D24B7E}" dt="2022-11-08T21:21:01.389" v="1591" actId="767"/>
          <ac:spMkLst>
            <pc:docMk/>
            <pc:sldMk cId="2882202538" sldId="264"/>
            <ac:spMk id="7" creationId="{C7E2F7E7-3025-75C5-A4EF-A43E06017505}"/>
          </ac:spMkLst>
        </pc:spChg>
        <pc:spChg chg="add mod">
          <ac:chgData name="Dereck Lam Hon Wah" userId="e3616af3-fa63-4429-bf19-26022bb49296" providerId="ADAL" clId="{A0825F4C-E23B-B445-815F-E69452D24B7E}" dt="2022-11-08T21:24:43.291" v="1674" actId="1076"/>
          <ac:spMkLst>
            <pc:docMk/>
            <pc:sldMk cId="2882202538" sldId="264"/>
            <ac:spMk id="8" creationId="{C5B0FC26-20F7-7F2C-3DE7-AF9E6FE6ED17}"/>
          </ac:spMkLst>
        </pc:spChg>
        <pc:spChg chg="add del mod">
          <ac:chgData name="Dereck Lam Hon Wah" userId="e3616af3-fa63-4429-bf19-26022bb49296" providerId="ADAL" clId="{A0825F4C-E23B-B445-815F-E69452D24B7E}" dt="2022-11-08T21:22:43.968" v="1649"/>
          <ac:spMkLst>
            <pc:docMk/>
            <pc:sldMk cId="2882202538" sldId="264"/>
            <ac:spMk id="9" creationId="{BDE8755A-EF10-9FEF-BAED-94A78CB4E2C9}"/>
          </ac:spMkLst>
        </pc:spChg>
        <pc:spChg chg="add mod">
          <ac:chgData name="Dereck Lam Hon Wah" userId="e3616af3-fa63-4429-bf19-26022bb49296" providerId="ADAL" clId="{A0825F4C-E23B-B445-815F-E69452D24B7E}" dt="2022-11-08T21:23:45.525" v="1658" actId="1076"/>
          <ac:spMkLst>
            <pc:docMk/>
            <pc:sldMk cId="2882202538" sldId="264"/>
            <ac:spMk id="10" creationId="{D972E776-3E30-5A19-0095-17C20DA3708C}"/>
          </ac:spMkLst>
        </pc:spChg>
        <pc:spChg chg="add mod">
          <ac:chgData name="Dereck Lam Hon Wah" userId="e3616af3-fa63-4429-bf19-26022bb49296" providerId="ADAL" clId="{A0825F4C-E23B-B445-815F-E69452D24B7E}" dt="2022-11-08T21:24:38.457" v="1673" actId="1076"/>
          <ac:spMkLst>
            <pc:docMk/>
            <pc:sldMk cId="2882202538" sldId="264"/>
            <ac:spMk id="11" creationId="{348ACF48-5652-1D0B-1CE4-0E70154F9203}"/>
          </ac:spMkLst>
        </pc:spChg>
        <pc:spChg chg="add mod">
          <ac:chgData name="Dereck Lam Hon Wah" userId="e3616af3-fa63-4429-bf19-26022bb49296" providerId="ADAL" clId="{A0825F4C-E23B-B445-815F-E69452D24B7E}" dt="2022-11-08T21:25:30.573" v="1690" actId="1076"/>
          <ac:spMkLst>
            <pc:docMk/>
            <pc:sldMk cId="2882202538" sldId="264"/>
            <ac:spMk id="13" creationId="{E8A75BD4-1F6C-D98C-EC4A-1D9AF9CC0FF2}"/>
          </ac:spMkLst>
        </pc:spChg>
        <pc:spChg chg="add mod">
          <ac:chgData name="Dereck Lam Hon Wah" userId="e3616af3-fa63-4429-bf19-26022bb49296" providerId="ADAL" clId="{A0825F4C-E23B-B445-815F-E69452D24B7E}" dt="2022-11-08T21:26:19.958" v="1710" actId="1076"/>
          <ac:spMkLst>
            <pc:docMk/>
            <pc:sldMk cId="2882202538" sldId="264"/>
            <ac:spMk id="14" creationId="{8329F856-D48A-5E00-F7A1-717B7DB960DE}"/>
          </ac:spMkLst>
        </pc:spChg>
        <pc:spChg chg="add mod">
          <ac:chgData name="Dereck Lam Hon Wah" userId="e3616af3-fa63-4429-bf19-26022bb49296" providerId="ADAL" clId="{A0825F4C-E23B-B445-815F-E69452D24B7E}" dt="2022-11-08T21:26:36.121" v="1712" actId="1076"/>
          <ac:spMkLst>
            <pc:docMk/>
            <pc:sldMk cId="2882202538" sldId="264"/>
            <ac:spMk id="15" creationId="{5B45DE2B-AACD-E786-33C4-21FAF3CA77F8}"/>
          </ac:spMkLst>
        </pc:spChg>
        <pc:spChg chg="add">
          <ac:chgData name="Dereck Lam Hon Wah" userId="e3616af3-fa63-4429-bf19-26022bb49296" providerId="ADAL" clId="{A0825F4C-E23B-B445-815F-E69452D24B7E}" dt="2022-11-08T21:21:37.551" v="1594" actId="26606"/>
          <ac:spMkLst>
            <pc:docMk/>
            <pc:sldMk cId="2882202538" sldId="264"/>
            <ac:spMk id="11268" creationId="{8E22CB55-5302-44C2-9B35-AF3C6DA7C5BF}"/>
          </ac:spMkLst>
        </pc:spChg>
        <pc:spChg chg="add">
          <ac:chgData name="Dereck Lam Hon Wah" userId="e3616af3-fa63-4429-bf19-26022bb49296" providerId="ADAL" clId="{A0825F4C-E23B-B445-815F-E69452D24B7E}" dt="2022-11-08T21:21:37.551" v="1594" actId="26606"/>
          <ac:spMkLst>
            <pc:docMk/>
            <pc:sldMk cId="2882202538" sldId="264"/>
            <ac:spMk id="11269" creationId="{40E0E787-6A3F-4579-9E73-AC9FBB0E3A45}"/>
          </ac:spMkLst>
        </pc:spChg>
        <pc:spChg chg="add">
          <ac:chgData name="Dereck Lam Hon Wah" userId="e3616af3-fa63-4429-bf19-26022bb49296" providerId="ADAL" clId="{A0825F4C-E23B-B445-815F-E69452D24B7E}" dt="2022-11-08T21:21:37.551" v="1594" actId="26606"/>
          <ac:spMkLst>
            <pc:docMk/>
            <pc:sldMk cId="2882202538" sldId="264"/>
            <ac:spMk id="11271" creationId="{787B812C-3070-452B-83FE-78736A499F27}"/>
          </ac:spMkLst>
        </pc:spChg>
        <pc:spChg chg="add del">
          <ac:chgData name="Dereck Lam Hon Wah" userId="e3616af3-fa63-4429-bf19-26022bb49296" providerId="ADAL" clId="{A0825F4C-E23B-B445-815F-E69452D24B7E}" dt="2022-11-08T21:21:02.640" v="1592" actId="26606"/>
          <ac:spMkLst>
            <pc:docMk/>
            <pc:sldMk cId="2882202538" sldId="264"/>
            <ac:spMk id="11272" creationId="{8E22CB55-5302-44C2-9B35-AF3C6DA7C5BF}"/>
          </ac:spMkLst>
        </pc:spChg>
        <pc:spChg chg="add del">
          <ac:chgData name="Dereck Lam Hon Wah" userId="e3616af3-fa63-4429-bf19-26022bb49296" providerId="ADAL" clId="{A0825F4C-E23B-B445-815F-E69452D24B7E}" dt="2022-11-08T21:21:02.640" v="1592" actId="26606"/>
          <ac:spMkLst>
            <pc:docMk/>
            <pc:sldMk cId="2882202538" sldId="264"/>
            <ac:spMk id="11274" creationId="{40E0E787-6A3F-4579-9E73-AC9FBB0E3A45}"/>
          </ac:spMkLst>
        </pc:spChg>
        <pc:spChg chg="add del">
          <ac:chgData name="Dereck Lam Hon Wah" userId="e3616af3-fa63-4429-bf19-26022bb49296" providerId="ADAL" clId="{A0825F4C-E23B-B445-815F-E69452D24B7E}" dt="2022-11-08T21:21:02.640" v="1592" actId="26606"/>
          <ac:spMkLst>
            <pc:docMk/>
            <pc:sldMk cId="2882202538" sldId="264"/>
            <ac:spMk id="11276" creationId="{787B812C-3070-452B-83FE-78736A499F27}"/>
          </ac:spMkLst>
        </pc:spChg>
        <pc:picChg chg="add mod">
          <ac:chgData name="Dereck Lam Hon Wah" userId="e3616af3-fa63-4429-bf19-26022bb49296" providerId="ADAL" clId="{A0825F4C-E23B-B445-815F-E69452D24B7E}" dt="2022-11-08T21:24:00.589" v="1662" actId="1076"/>
          <ac:picMkLst>
            <pc:docMk/>
            <pc:sldMk cId="2882202538" sldId="264"/>
            <ac:picMk id="4" creationId="{E72C069C-AFA8-E651-DEE0-55CCA797A055}"/>
          </ac:picMkLst>
        </pc:picChg>
        <pc:picChg chg="add mod">
          <ac:chgData name="Dereck Lam Hon Wah" userId="e3616af3-fa63-4429-bf19-26022bb49296" providerId="ADAL" clId="{A0825F4C-E23B-B445-815F-E69452D24B7E}" dt="2022-11-08T21:23:50.807" v="1659" actId="1076"/>
          <ac:picMkLst>
            <pc:docMk/>
            <pc:sldMk cId="2882202538" sldId="264"/>
            <ac:picMk id="5" creationId="{683A4C02-8C6F-591C-87F2-BCFA0D58F78C}"/>
          </ac:picMkLst>
        </pc:picChg>
        <pc:picChg chg="add mod">
          <ac:chgData name="Dereck Lam Hon Wah" userId="e3616af3-fa63-4429-bf19-26022bb49296" providerId="ADAL" clId="{A0825F4C-E23B-B445-815F-E69452D24B7E}" dt="2022-11-08T21:24:49.273" v="1675" actId="1076"/>
          <ac:picMkLst>
            <pc:docMk/>
            <pc:sldMk cId="2882202538" sldId="264"/>
            <ac:picMk id="11265" creationId="{B27EF03B-6953-A167-C372-B90B4B4C7EB1}"/>
          </ac:picMkLst>
        </pc:picChg>
        <pc:cxnChg chg="add">
          <ac:chgData name="Dereck Lam Hon Wah" userId="e3616af3-fa63-4429-bf19-26022bb49296" providerId="ADAL" clId="{A0825F4C-E23B-B445-815F-E69452D24B7E}" dt="2022-11-08T21:21:37.551" v="1594" actId="26606"/>
          <ac:cxnSpMkLst>
            <pc:docMk/>
            <pc:sldMk cId="2882202538" sldId="264"/>
            <ac:cxnSpMk id="11267" creationId="{AEED5540-64E5-4258-ABA4-753F07B71B38}"/>
          </ac:cxnSpMkLst>
        </pc:cxnChg>
        <pc:cxnChg chg="add del">
          <ac:chgData name="Dereck Lam Hon Wah" userId="e3616af3-fa63-4429-bf19-26022bb49296" providerId="ADAL" clId="{A0825F4C-E23B-B445-815F-E69452D24B7E}" dt="2022-11-08T21:21:02.640" v="1592" actId="26606"/>
          <ac:cxnSpMkLst>
            <pc:docMk/>
            <pc:sldMk cId="2882202538" sldId="264"/>
            <ac:cxnSpMk id="11270" creationId="{AEED5540-64E5-4258-ABA4-753F07B71B38}"/>
          </ac:cxnSpMkLst>
        </pc:cxnChg>
        <pc:cxnChg chg="add">
          <ac:chgData name="Dereck Lam Hon Wah" userId="e3616af3-fa63-4429-bf19-26022bb49296" providerId="ADAL" clId="{A0825F4C-E23B-B445-815F-E69452D24B7E}" dt="2022-11-08T21:21:37.551" v="1594" actId="26606"/>
          <ac:cxnSpMkLst>
            <pc:docMk/>
            <pc:sldMk cId="2882202538" sldId="264"/>
            <ac:cxnSpMk id="11273" creationId="{651B3B56-501F-42FF-8534-28EF7857BD40}"/>
          </ac:cxnSpMkLst>
        </pc:cxnChg>
        <pc:cxnChg chg="add del">
          <ac:chgData name="Dereck Lam Hon Wah" userId="e3616af3-fa63-4429-bf19-26022bb49296" providerId="ADAL" clId="{A0825F4C-E23B-B445-815F-E69452D24B7E}" dt="2022-11-08T21:21:02.640" v="1592" actId="26606"/>
          <ac:cxnSpMkLst>
            <pc:docMk/>
            <pc:sldMk cId="2882202538" sldId="264"/>
            <ac:cxnSpMk id="11278" creationId="{651B3B56-501F-42FF-8534-28EF7857BD40}"/>
          </ac:cxnSpMkLst>
        </pc:cxnChg>
      </pc:sldChg>
      <pc:sldMasterChg chg="del delSldLayout">
        <pc:chgData name="Dereck Lam Hon Wah" userId="e3616af3-fa63-4429-bf19-26022bb49296" providerId="ADAL" clId="{A0825F4C-E23B-B445-815F-E69452D24B7E}" dt="2022-11-08T18:32:42.227" v="82" actId="26606"/>
        <pc:sldMasterMkLst>
          <pc:docMk/>
          <pc:sldMasterMk cId="2460954070" sldId="2147483660"/>
        </pc:sldMasterMkLst>
        <pc:sldLayoutChg chg="del">
          <pc:chgData name="Dereck Lam Hon Wah" userId="e3616af3-fa63-4429-bf19-26022bb49296" providerId="ADAL" clId="{A0825F4C-E23B-B445-815F-E69452D24B7E}" dt="2022-11-08T18:32:42.227" v="82" actId="2660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ereck Lam Hon Wah" userId="e3616af3-fa63-4429-bf19-26022bb49296" providerId="ADAL" clId="{A0825F4C-E23B-B445-815F-E69452D24B7E}" dt="2022-11-08T18:32:42.227" v="82" actId="2660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ereck Lam Hon Wah" userId="e3616af3-fa63-4429-bf19-26022bb49296" providerId="ADAL" clId="{A0825F4C-E23B-B445-815F-E69452D24B7E}" dt="2022-11-08T18:32:42.227" v="82" actId="2660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ereck Lam Hon Wah" userId="e3616af3-fa63-4429-bf19-26022bb49296" providerId="ADAL" clId="{A0825F4C-E23B-B445-815F-E69452D24B7E}" dt="2022-11-08T18:32:42.227" v="82" actId="2660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ereck Lam Hon Wah" userId="e3616af3-fa63-4429-bf19-26022bb49296" providerId="ADAL" clId="{A0825F4C-E23B-B445-815F-E69452D24B7E}" dt="2022-11-08T18:32:42.227" v="82" actId="2660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ereck Lam Hon Wah" userId="e3616af3-fa63-4429-bf19-26022bb49296" providerId="ADAL" clId="{A0825F4C-E23B-B445-815F-E69452D24B7E}" dt="2022-11-08T18:32:42.227" v="82" actId="2660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ereck Lam Hon Wah" userId="e3616af3-fa63-4429-bf19-26022bb49296" providerId="ADAL" clId="{A0825F4C-E23B-B445-815F-E69452D24B7E}" dt="2022-11-08T18:32:42.227" v="82" actId="2660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ereck Lam Hon Wah" userId="e3616af3-fa63-4429-bf19-26022bb49296" providerId="ADAL" clId="{A0825F4C-E23B-B445-815F-E69452D24B7E}" dt="2022-11-08T18:32:42.227" v="82" actId="2660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ereck Lam Hon Wah" userId="e3616af3-fa63-4429-bf19-26022bb49296" providerId="ADAL" clId="{A0825F4C-E23B-B445-815F-E69452D24B7E}" dt="2022-11-08T18:32:42.227" v="82" actId="2660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ereck Lam Hon Wah" userId="e3616af3-fa63-4429-bf19-26022bb49296" providerId="ADAL" clId="{A0825F4C-E23B-B445-815F-E69452D24B7E}" dt="2022-11-08T18:32:42.227" v="82" actId="2660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ereck Lam Hon Wah" userId="e3616af3-fa63-4429-bf19-26022bb49296" providerId="ADAL" clId="{A0825F4C-E23B-B445-815F-E69452D24B7E}" dt="2022-11-08T18:32:42.227" v="82" actId="2660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setBg addSldLayout modSldLayout">
        <pc:chgData name="Dereck Lam Hon Wah" userId="e3616af3-fa63-4429-bf19-26022bb49296" providerId="ADAL" clId="{A0825F4C-E23B-B445-815F-E69452D24B7E}" dt="2022-11-08T18:42:06.209" v="308"/>
        <pc:sldMasterMkLst>
          <pc:docMk/>
          <pc:sldMasterMk cId="1742002743" sldId="2147483698"/>
        </pc:sldMasterMkLst>
        <pc:sldLayoutChg chg="add setBg">
          <pc:chgData name="Dereck Lam Hon Wah" userId="e3616af3-fa63-4429-bf19-26022bb49296" providerId="ADAL" clId="{A0825F4C-E23B-B445-815F-E69452D24B7E}" dt="2022-11-08T18:42:06.209" v="308"/>
          <pc:sldLayoutMkLst>
            <pc:docMk/>
            <pc:sldMasterMk cId="1742002743" sldId="2147483698"/>
            <pc:sldLayoutMk cId="3874600740" sldId="2147483687"/>
          </pc:sldLayoutMkLst>
        </pc:sldLayoutChg>
        <pc:sldLayoutChg chg="add setBg">
          <pc:chgData name="Dereck Lam Hon Wah" userId="e3616af3-fa63-4429-bf19-26022bb49296" providerId="ADAL" clId="{A0825F4C-E23B-B445-815F-E69452D24B7E}" dt="2022-11-08T18:42:06.209" v="308"/>
          <pc:sldLayoutMkLst>
            <pc:docMk/>
            <pc:sldMasterMk cId="1742002743" sldId="2147483698"/>
            <pc:sldLayoutMk cId="380695500" sldId="2147483688"/>
          </pc:sldLayoutMkLst>
        </pc:sldLayoutChg>
        <pc:sldLayoutChg chg="add setBg">
          <pc:chgData name="Dereck Lam Hon Wah" userId="e3616af3-fa63-4429-bf19-26022bb49296" providerId="ADAL" clId="{A0825F4C-E23B-B445-815F-E69452D24B7E}" dt="2022-11-08T18:42:06.209" v="308"/>
          <pc:sldLayoutMkLst>
            <pc:docMk/>
            <pc:sldMasterMk cId="1742002743" sldId="2147483698"/>
            <pc:sldLayoutMk cId="636956205" sldId="2147483689"/>
          </pc:sldLayoutMkLst>
        </pc:sldLayoutChg>
        <pc:sldLayoutChg chg="add setBg">
          <pc:chgData name="Dereck Lam Hon Wah" userId="e3616af3-fa63-4429-bf19-26022bb49296" providerId="ADAL" clId="{A0825F4C-E23B-B445-815F-E69452D24B7E}" dt="2022-11-08T18:42:06.209" v="308"/>
          <pc:sldLayoutMkLst>
            <pc:docMk/>
            <pc:sldMasterMk cId="1742002743" sldId="2147483698"/>
            <pc:sldLayoutMk cId="2961181267" sldId="2147483690"/>
          </pc:sldLayoutMkLst>
        </pc:sldLayoutChg>
        <pc:sldLayoutChg chg="add setBg">
          <pc:chgData name="Dereck Lam Hon Wah" userId="e3616af3-fa63-4429-bf19-26022bb49296" providerId="ADAL" clId="{A0825F4C-E23B-B445-815F-E69452D24B7E}" dt="2022-11-08T18:42:06.209" v="308"/>
          <pc:sldLayoutMkLst>
            <pc:docMk/>
            <pc:sldMasterMk cId="1742002743" sldId="2147483698"/>
            <pc:sldLayoutMk cId="3259782195" sldId="2147483691"/>
          </pc:sldLayoutMkLst>
        </pc:sldLayoutChg>
        <pc:sldLayoutChg chg="add setBg">
          <pc:chgData name="Dereck Lam Hon Wah" userId="e3616af3-fa63-4429-bf19-26022bb49296" providerId="ADAL" clId="{A0825F4C-E23B-B445-815F-E69452D24B7E}" dt="2022-11-08T18:42:06.209" v="308"/>
          <pc:sldLayoutMkLst>
            <pc:docMk/>
            <pc:sldMasterMk cId="1742002743" sldId="2147483698"/>
            <pc:sldLayoutMk cId="3743846546" sldId="2147483692"/>
          </pc:sldLayoutMkLst>
        </pc:sldLayoutChg>
        <pc:sldLayoutChg chg="add setBg">
          <pc:chgData name="Dereck Lam Hon Wah" userId="e3616af3-fa63-4429-bf19-26022bb49296" providerId="ADAL" clId="{A0825F4C-E23B-B445-815F-E69452D24B7E}" dt="2022-11-08T18:42:06.209" v="308"/>
          <pc:sldLayoutMkLst>
            <pc:docMk/>
            <pc:sldMasterMk cId="1742002743" sldId="2147483698"/>
            <pc:sldLayoutMk cId="1742077109" sldId="2147483693"/>
          </pc:sldLayoutMkLst>
        </pc:sldLayoutChg>
        <pc:sldLayoutChg chg="add setBg">
          <pc:chgData name="Dereck Lam Hon Wah" userId="e3616af3-fa63-4429-bf19-26022bb49296" providerId="ADAL" clId="{A0825F4C-E23B-B445-815F-E69452D24B7E}" dt="2022-11-08T18:42:06.209" v="308"/>
          <pc:sldLayoutMkLst>
            <pc:docMk/>
            <pc:sldMasterMk cId="1742002743" sldId="2147483698"/>
            <pc:sldLayoutMk cId="3079980218" sldId="2147483694"/>
          </pc:sldLayoutMkLst>
        </pc:sldLayoutChg>
        <pc:sldLayoutChg chg="add setBg">
          <pc:chgData name="Dereck Lam Hon Wah" userId="e3616af3-fa63-4429-bf19-26022bb49296" providerId="ADAL" clId="{A0825F4C-E23B-B445-815F-E69452D24B7E}" dt="2022-11-08T18:42:06.209" v="308"/>
          <pc:sldLayoutMkLst>
            <pc:docMk/>
            <pc:sldMasterMk cId="1742002743" sldId="2147483698"/>
            <pc:sldLayoutMk cId="1767361336" sldId="2147483695"/>
          </pc:sldLayoutMkLst>
        </pc:sldLayoutChg>
        <pc:sldLayoutChg chg="add setBg">
          <pc:chgData name="Dereck Lam Hon Wah" userId="e3616af3-fa63-4429-bf19-26022bb49296" providerId="ADAL" clId="{A0825F4C-E23B-B445-815F-E69452D24B7E}" dt="2022-11-08T18:42:06.209" v="308"/>
          <pc:sldLayoutMkLst>
            <pc:docMk/>
            <pc:sldMasterMk cId="1742002743" sldId="2147483698"/>
            <pc:sldLayoutMk cId="2246316192" sldId="2147483696"/>
          </pc:sldLayoutMkLst>
        </pc:sldLayoutChg>
        <pc:sldLayoutChg chg="add setBg">
          <pc:chgData name="Dereck Lam Hon Wah" userId="e3616af3-fa63-4429-bf19-26022bb49296" providerId="ADAL" clId="{A0825F4C-E23B-B445-815F-E69452D24B7E}" dt="2022-11-08T18:42:06.209" v="308"/>
          <pc:sldLayoutMkLst>
            <pc:docMk/>
            <pc:sldMasterMk cId="1742002743" sldId="2147483698"/>
            <pc:sldLayoutMk cId="1743604067" sldId="214748369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915A4-A6F5-4865-83FB-C04502B04E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F9FC04-DE73-442F-BEC2-C77545181D09}">
      <dgm:prSet/>
      <dgm:spPr/>
      <dgm:t>
        <a:bodyPr/>
        <a:lstStyle/>
        <a:p>
          <a:pPr>
            <a:lnSpc>
              <a:spcPct val="100000"/>
            </a:lnSpc>
          </a:pPr>
          <a:r>
            <a:rPr lang="en-MU" dirty="0"/>
            <a:t>Numbers of burglaries and housebreaking are increasing, and rising more frequent these days.</a:t>
          </a:r>
          <a:endParaRPr lang="en-US" dirty="0"/>
        </a:p>
      </dgm:t>
    </dgm:pt>
    <dgm:pt modelId="{194D97E7-CC80-4BC4-9523-79341DA1A585}" type="parTrans" cxnId="{24ABADAF-3477-4E68-B015-2DBC814E2C17}">
      <dgm:prSet/>
      <dgm:spPr/>
      <dgm:t>
        <a:bodyPr/>
        <a:lstStyle/>
        <a:p>
          <a:endParaRPr lang="en-US"/>
        </a:p>
      </dgm:t>
    </dgm:pt>
    <dgm:pt modelId="{EAD224FE-6B42-4EE8-80AB-89099EFCEC61}" type="sibTrans" cxnId="{24ABADAF-3477-4E68-B015-2DBC814E2C17}">
      <dgm:prSet/>
      <dgm:spPr/>
      <dgm:t>
        <a:bodyPr/>
        <a:lstStyle/>
        <a:p>
          <a:endParaRPr lang="en-US"/>
        </a:p>
      </dgm:t>
    </dgm:pt>
    <dgm:pt modelId="{C180E611-6614-4A19-9F16-9A679736CD64}">
      <dgm:prSet/>
      <dgm:spPr/>
      <dgm:t>
        <a:bodyPr/>
        <a:lstStyle/>
        <a:p>
          <a:pPr>
            <a:lnSpc>
              <a:spcPct val="100000"/>
            </a:lnSpc>
          </a:pPr>
          <a:r>
            <a:rPr lang="en-MU" dirty="0"/>
            <a:t>Less than 30% of buildings have a reliable surveillance system and are 300% more likely to be robbed. </a:t>
          </a:r>
          <a:r>
            <a:rPr lang="en-GB" dirty="0"/>
            <a:t>(Homan, n.d.). </a:t>
          </a:r>
          <a:endParaRPr lang="en-US" dirty="0"/>
        </a:p>
      </dgm:t>
    </dgm:pt>
    <dgm:pt modelId="{4043DE08-8A56-4421-9067-E75AF119059C}" type="parTrans" cxnId="{C1A4CC7A-8DCC-436D-9056-82F7D0EACA04}">
      <dgm:prSet/>
      <dgm:spPr/>
      <dgm:t>
        <a:bodyPr/>
        <a:lstStyle/>
        <a:p>
          <a:endParaRPr lang="en-US"/>
        </a:p>
      </dgm:t>
    </dgm:pt>
    <dgm:pt modelId="{80EA79E7-2ABB-4D66-96FE-6EBC0BB16F0E}" type="sibTrans" cxnId="{C1A4CC7A-8DCC-436D-9056-82F7D0EACA04}">
      <dgm:prSet/>
      <dgm:spPr/>
      <dgm:t>
        <a:bodyPr/>
        <a:lstStyle/>
        <a:p>
          <a:endParaRPr lang="en-US"/>
        </a:p>
      </dgm:t>
    </dgm:pt>
    <dgm:pt modelId="{3CEBAEDD-8BBC-624A-8A5A-F84641C2986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Unaffordable for low income owners and small businesses.</a:t>
          </a:r>
        </a:p>
      </dgm:t>
    </dgm:pt>
    <dgm:pt modelId="{8C1E3477-E82A-4A47-A554-D03B47A7A2B7}" type="parTrans" cxnId="{CD641CC5-FA8B-9544-86F9-E1FC2E178935}">
      <dgm:prSet/>
      <dgm:spPr/>
      <dgm:t>
        <a:bodyPr/>
        <a:lstStyle/>
        <a:p>
          <a:endParaRPr lang="en-GB"/>
        </a:p>
      </dgm:t>
    </dgm:pt>
    <dgm:pt modelId="{3B55B3E5-2CFD-4148-8C38-3D49435FF875}" type="sibTrans" cxnId="{CD641CC5-FA8B-9544-86F9-E1FC2E178935}">
      <dgm:prSet/>
      <dgm:spPr/>
      <dgm:t>
        <a:bodyPr/>
        <a:lstStyle/>
        <a:p>
          <a:endParaRPr lang="en-GB"/>
        </a:p>
      </dgm:t>
    </dgm:pt>
    <dgm:pt modelId="{95AAAF1D-6894-456C-90AD-3C16308328C7}" type="pres">
      <dgm:prSet presAssocID="{269915A4-A6F5-4865-83FB-C04502B04E52}" presName="root" presStyleCnt="0">
        <dgm:presLayoutVars>
          <dgm:dir/>
          <dgm:resizeHandles val="exact"/>
        </dgm:presLayoutVars>
      </dgm:prSet>
      <dgm:spPr/>
    </dgm:pt>
    <dgm:pt modelId="{9C08FD74-4EBB-49A4-9AC5-16A9D3F4D06C}" type="pres">
      <dgm:prSet presAssocID="{C8F9FC04-DE73-442F-BEC2-C77545181D09}" presName="compNode" presStyleCnt="0"/>
      <dgm:spPr/>
    </dgm:pt>
    <dgm:pt modelId="{E1E2D7E9-000A-480C-9577-4EBB26337095}" type="pres">
      <dgm:prSet presAssocID="{C8F9FC04-DE73-442F-BEC2-C77545181D09}" presName="bgRect" presStyleLbl="bgShp" presStyleIdx="0" presStyleCnt="3"/>
      <dgm:spPr/>
    </dgm:pt>
    <dgm:pt modelId="{2E08F1DC-0284-453B-ABF3-880BB65F7DD2}" type="pres">
      <dgm:prSet presAssocID="{C8F9FC04-DE73-442F-BEC2-C77545181D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1BF6242-F010-4EBF-938B-B89FF5DFEDD2}" type="pres">
      <dgm:prSet presAssocID="{C8F9FC04-DE73-442F-BEC2-C77545181D09}" presName="spaceRect" presStyleCnt="0"/>
      <dgm:spPr/>
    </dgm:pt>
    <dgm:pt modelId="{B33167A7-559E-4117-ACC0-56828DDB3B20}" type="pres">
      <dgm:prSet presAssocID="{C8F9FC04-DE73-442F-BEC2-C77545181D09}" presName="parTx" presStyleLbl="revTx" presStyleIdx="0" presStyleCnt="3">
        <dgm:presLayoutVars>
          <dgm:chMax val="0"/>
          <dgm:chPref val="0"/>
        </dgm:presLayoutVars>
      </dgm:prSet>
      <dgm:spPr/>
    </dgm:pt>
    <dgm:pt modelId="{54679460-91EA-4E94-9AA2-2EA9769A04E9}" type="pres">
      <dgm:prSet presAssocID="{EAD224FE-6B42-4EE8-80AB-89099EFCEC61}" presName="sibTrans" presStyleCnt="0"/>
      <dgm:spPr/>
    </dgm:pt>
    <dgm:pt modelId="{54651EB3-AED6-4CE5-B34A-BBCF6F0AAB2C}" type="pres">
      <dgm:prSet presAssocID="{C180E611-6614-4A19-9F16-9A679736CD64}" presName="compNode" presStyleCnt="0"/>
      <dgm:spPr/>
    </dgm:pt>
    <dgm:pt modelId="{74CB1EB6-5CBE-42E1-88D6-9F3A83E1E6A4}" type="pres">
      <dgm:prSet presAssocID="{C180E611-6614-4A19-9F16-9A679736CD64}" presName="bgRect" presStyleLbl="bgShp" presStyleIdx="1" presStyleCnt="3"/>
      <dgm:spPr/>
    </dgm:pt>
    <dgm:pt modelId="{9E63F990-2729-4062-BEA3-8226D8C4D410}" type="pres">
      <dgm:prSet presAssocID="{C180E611-6614-4A19-9F16-9A679736CD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A945CEEA-65F0-4F6C-92AB-8429335A40EA}" type="pres">
      <dgm:prSet presAssocID="{C180E611-6614-4A19-9F16-9A679736CD64}" presName="spaceRect" presStyleCnt="0"/>
      <dgm:spPr/>
    </dgm:pt>
    <dgm:pt modelId="{317A20C1-BD5B-460A-AB41-BCC26CE4F845}" type="pres">
      <dgm:prSet presAssocID="{C180E611-6614-4A19-9F16-9A679736CD64}" presName="parTx" presStyleLbl="revTx" presStyleIdx="1" presStyleCnt="3">
        <dgm:presLayoutVars>
          <dgm:chMax val="0"/>
          <dgm:chPref val="0"/>
        </dgm:presLayoutVars>
      </dgm:prSet>
      <dgm:spPr/>
    </dgm:pt>
    <dgm:pt modelId="{0B84270D-7B08-134D-8B6D-A69DDDA96F75}" type="pres">
      <dgm:prSet presAssocID="{80EA79E7-2ABB-4D66-96FE-6EBC0BB16F0E}" presName="sibTrans" presStyleCnt="0"/>
      <dgm:spPr/>
    </dgm:pt>
    <dgm:pt modelId="{6270CCDC-4511-B24E-A82F-11CC164171E6}" type="pres">
      <dgm:prSet presAssocID="{3CEBAEDD-8BBC-624A-8A5A-F84641C2986B}" presName="compNode" presStyleCnt="0"/>
      <dgm:spPr/>
    </dgm:pt>
    <dgm:pt modelId="{8AFA181F-8508-F84E-A9A2-04F4F69C202C}" type="pres">
      <dgm:prSet presAssocID="{3CEBAEDD-8BBC-624A-8A5A-F84641C2986B}" presName="bgRect" presStyleLbl="bgShp" presStyleIdx="2" presStyleCnt="3"/>
      <dgm:spPr/>
    </dgm:pt>
    <dgm:pt modelId="{B272FA20-FD64-534E-A204-E9DDADC74A30}" type="pres">
      <dgm:prSet presAssocID="{3CEBAEDD-8BBC-624A-8A5A-F84641C298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6000" r="-6000"/>
          </a:stretch>
        </a:blipFill>
      </dgm:spPr>
    </dgm:pt>
    <dgm:pt modelId="{9B421198-CC98-DA44-BD9C-208353726075}" type="pres">
      <dgm:prSet presAssocID="{3CEBAEDD-8BBC-624A-8A5A-F84641C2986B}" presName="spaceRect" presStyleCnt="0"/>
      <dgm:spPr/>
    </dgm:pt>
    <dgm:pt modelId="{2375FB74-F5FD-F24C-B5DE-7D178FD4755C}" type="pres">
      <dgm:prSet presAssocID="{3CEBAEDD-8BBC-624A-8A5A-F84641C2986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E025431-25F7-44F2-9CC8-CD1AD65384FD}" type="presOf" srcId="{269915A4-A6F5-4865-83FB-C04502B04E52}" destId="{95AAAF1D-6894-456C-90AD-3C16308328C7}" srcOrd="0" destOrd="0" presId="urn:microsoft.com/office/officeart/2018/2/layout/IconVerticalSolidList"/>
    <dgm:cxn modelId="{50202F4E-2360-C345-B3FC-EF6E7173D071}" type="presOf" srcId="{3CEBAEDD-8BBC-624A-8A5A-F84641C2986B}" destId="{2375FB74-F5FD-F24C-B5DE-7D178FD4755C}" srcOrd="0" destOrd="0" presId="urn:microsoft.com/office/officeart/2018/2/layout/IconVerticalSolidList"/>
    <dgm:cxn modelId="{C1A4CC7A-8DCC-436D-9056-82F7D0EACA04}" srcId="{269915A4-A6F5-4865-83FB-C04502B04E52}" destId="{C180E611-6614-4A19-9F16-9A679736CD64}" srcOrd="1" destOrd="0" parTransId="{4043DE08-8A56-4421-9067-E75AF119059C}" sibTransId="{80EA79E7-2ABB-4D66-96FE-6EBC0BB16F0E}"/>
    <dgm:cxn modelId="{640952A2-FA0C-44A1-A263-56D14FB38913}" type="presOf" srcId="{C8F9FC04-DE73-442F-BEC2-C77545181D09}" destId="{B33167A7-559E-4117-ACC0-56828DDB3B20}" srcOrd="0" destOrd="0" presId="urn:microsoft.com/office/officeart/2018/2/layout/IconVerticalSolidList"/>
    <dgm:cxn modelId="{24ABADAF-3477-4E68-B015-2DBC814E2C17}" srcId="{269915A4-A6F5-4865-83FB-C04502B04E52}" destId="{C8F9FC04-DE73-442F-BEC2-C77545181D09}" srcOrd="0" destOrd="0" parTransId="{194D97E7-CC80-4BC4-9523-79341DA1A585}" sibTransId="{EAD224FE-6B42-4EE8-80AB-89099EFCEC61}"/>
    <dgm:cxn modelId="{4BD6CFB4-975F-4525-84A6-3C2EC503C609}" type="presOf" srcId="{C180E611-6614-4A19-9F16-9A679736CD64}" destId="{317A20C1-BD5B-460A-AB41-BCC26CE4F845}" srcOrd="0" destOrd="0" presId="urn:microsoft.com/office/officeart/2018/2/layout/IconVerticalSolidList"/>
    <dgm:cxn modelId="{CD641CC5-FA8B-9544-86F9-E1FC2E178935}" srcId="{269915A4-A6F5-4865-83FB-C04502B04E52}" destId="{3CEBAEDD-8BBC-624A-8A5A-F84641C2986B}" srcOrd="2" destOrd="0" parTransId="{8C1E3477-E82A-4A47-A554-D03B47A7A2B7}" sibTransId="{3B55B3E5-2CFD-4148-8C38-3D49435FF875}"/>
    <dgm:cxn modelId="{485C40B0-41DF-4F19-B533-340DBB67BA47}" type="presParOf" srcId="{95AAAF1D-6894-456C-90AD-3C16308328C7}" destId="{9C08FD74-4EBB-49A4-9AC5-16A9D3F4D06C}" srcOrd="0" destOrd="0" presId="urn:microsoft.com/office/officeart/2018/2/layout/IconVerticalSolidList"/>
    <dgm:cxn modelId="{F15EB298-7465-435B-B66C-40AA306565B6}" type="presParOf" srcId="{9C08FD74-4EBB-49A4-9AC5-16A9D3F4D06C}" destId="{E1E2D7E9-000A-480C-9577-4EBB26337095}" srcOrd="0" destOrd="0" presId="urn:microsoft.com/office/officeart/2018/2/layout/IconVerticalSolidList"/>
    <dgm:cxn modelId="{E74E545B-5FDE-4F69-AB56-7A35F16BB819}" type="presParOf" srcId="{9C08FD74-4EBB-49A4-9AC5-16A9D3F4D06C}" destId="{2E08F1DC-0284-453B-ABF3-880BB65F7DD2}" srcOrd="1" destOrd="0" presId="urn:microsoft.com/office/officeart/2018/2/layout/IconVerticalSolidList"/>
    <dgm:cxn modelId="{5B885990-ECEA-41FD-B60A-D32C4B2218C2}" type="presParOf" srcId="{9C08FD74-4EBB-49A4-9AC5-16A9D3F4D06C}" destId="{B1BF6242-F010-4EBF-938B-B89FF5DFEDD2}" srcOrd="2" destOrd="0" presId="urn:microsoft.com/office/officeart/2018/2/layout/IconVerticalSolidList"/>
    <dgm:cxn modelId="{854952D7-F9A0-4FB2-B924-C7C7CDEF0266}" type="presParOf" srcId="{9C08FD74-4EBB-49A4-9AC5-16A9D3F4D06C}" destId="{B33167A7-559E-4117-ACC0-56828DDB3B20}" srcOrd="3" destOrd="0" presId="urn:microsoft.com/office/officeart/2018/2/layout/IconVerticalSolidList"/>
    <dgm:cxn modelId="{6506551D-3EE8-4961-B808-0D68247E1466}" type="presParOf" srcId="{95AAAF1D-6894-456C-90AD-3C16308328C7}" destId="{54679460-91EA-4E94-9AA2-2EA9769A04E9}" srcOrd="1" destOrd="0" presId="urn:microsoft.com/office/officeart/2018/2/layout/IconVerticalSolidList"/>
    <dgm:cxn modelId="{1DA47943-5866-4EA2-B55E-CBE3CD949BF5}" type="presParOf" srcId="{95AAAF1D-6894-456C-90AD-3C16308328C7}" destId="{54651EB3-AED6-4CE5-B34A-BBCF6F0AAB2C}" srcOrd="2" destOrd="0" presId="urn:microsoft.com/office/officeart/2018/2/layout/IconVerticalSolidList"/>
    <dgm:cxn modelId="{9565C2CB-0E9D-4D88-AB5B-1EFB69D7279B}" type="presParOf" srcId="{54651EB3-AED6-4CE5-B34A-BBCF6F0AAB2C}" destId="{74CB1EB6-5CBE-42E1-88D6-9F3A83E1E6A4}" srcOrd="0" destOrd="0" presId="urn:microsoft.com/office/officeart/2018/2/layout/IconVerticalSolidList"/>
    <dgm:cxn modelId="{FB6CD013-DE29-405E-8CCC-54FA9EEFA1F0}" type="presParOf" srcId="{54651EB3-AED6-4CE5-B34A-BBCF6F0AAB2C}" destId="{9E63F990-2729-4062-BEA3-8226D8C4D410}" srcOrd="1" destOrd="0" presId="urn:microsoft.com/office/officeart/2018/2/layout/IconVerticalSolidList"/>
    <dgm:cxn modelId="{8D5EDF35-8BBF-45DE-A75F-E7F79283A2E9}" type="presParOf" srcId="{54651EB3-AED6-4CE5-B34A-BBCF6F0AAB2C}" destId="{A945CEEA-65F0-4F6C-92AB-8429335A40EA}" srcOrd="2" destOrd="0" presId="urn:microsoft.com/office/officeart/2018/2/layout/IconVerticalSolidList"/>
    <dgm:cxn modelId="{3FF707DE-0287-4A11-A486-0FEBEACDD13A}" type="presParOf" srcId="{54651EB3-AED6-4CE5-B34A-BBCF6F0AAB2C}" destId="{317A20C1-BD5B-460A-AB41-BCC26CE4F845}" srcOrd="3" destOrd="0" presId="urn:microsoft.com/office/officeart/2018/2/layout/IconVerticalSolidList"/>
    <dgm:cxn modelId="{915F76F5-4D87-F54C-BF73-C3BD86B62537}" type="presParOf" srcId="{95AAAF1D-6894-456C-90AD-3C16308328C7}" destId="{0B84270D-7B08-134D-8B6D-A69DDDA96F75}" srcOrd="3" destOrd="0" presId="urn:microsoft.com/office/officeart/2018/2/layout/IconVerticalSolidList"/>
    <dgm:cxn modelId="{75F991C9-D576-3C4F-A3F6-90D444095F92}" type="presParOf" srcId="{95AAAF1D-6894-456C-90AD-3C16308328C7}" destId="{6270CCDC-4511-B24E-A82F-11CC164171E6}" srcOrd="4" destOrd="0" presId="urn:microsoft.com/office/officeart/2018/2/layout/IconVerticalSolidList"/>
    <dgm:cxn modelId="{45DDF407-88FE-9549-907F-91BF866F4816}" type="presParOf" srcId="{6270CCDC-4511-B24E-A82F-11CC164171E6}" destId="{8AFA181F-8508-F84E-A9A2-04F4F69C202C}" srcOrd="0" destOrd="0" presId="urn:microsoft.com/office/officeart/2018/2/layout/IconVerticalSolidList"/>
    <dgm:cxn modelId="{4FCC78F7-C1AD-C041-90E8-C3046EBD1DD9}" type="presParOf" srcId="{6270CCDC-4511-B24E-A82F-11CC164171E6}" destId="{B272FA20-FD64-534E-A204-E9DDADC74A30}" srcOrd="1" destOrd="0" presId="urn:microsoft.com/office/officeart/2018/2/layout/IconVerticalSolidList"/>
    <dgm:cxn modelId="{15BB901F-7068-EF4E-B2C3-87881097E43E}" type="presParOf" srcId="{6270CCDC-4511-B24E-A82F-11CC164171E6}" destId="{9B421198-CC98-DA44-BD9C-208353726075}" srcOrd="2" destOrd="0" presId="urn:microsoft.com/office/officeart/2018/2/layout/IconVerticalSolidList"/>
    <dgm:cxn modelId="{FEFD823F-8F97-9E42-8829-ADC42047212E}" type="presParOf" srcId="{6270CCDC-4511-B24E-A82F-11CC164171E6}" destId="{2375FB74-F5FD-F24C-B5DE-7D178FD475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2D7E9-000A-480C-9577-4EBB26337095}">
      <dsp:nvSpPr>
        <dsp:cNvPr id="0" name=""/>
        <dsp:cNvSpPr/>
      </dsp:nvSpPr>
      <dsp:spPr>
        <a:xfrm>
          <a:off x="0" y="465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8F1DC-0284-453B-ABF3-880BB65F7DD2}">
      <dsp:nvSpPr>
        <dsp:cNvPr id="0" name=""/>
        <dsp:cNvSpPr/>
      </dsp:nvSpPr>
      <dsp:spPr>
        <a:xfrm>
          <a:off x="329212" y="245333"/>
          <a:ext cx="598568" cy="598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167A7-559E-4117-ACC0-56828DDB3B20}">
      <dsp:nvSpPr>
        <dsp:cNvPr id="0" name=""/>
        <dsp:cNvSpPr/>
      </dsp:nvSpPr>
      <dsp:spPr>
        <a:xfrm>
          <a:off x="1256993" y="465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U" sz="2300" kern="1200" dirty="0"/>
            <a:t>Numbers of burglaries and housebreaking are increasing, and rising more frequent these days.</a:t>
          </a:r>
          <a:endParaRPr lang="en-US" sz="2300" kern="1200" dirty="0"/>
        </a:p>
      </dsp:txBody>
      <dsp:txXfrm>
        <a:off x="1256993" y="465"/>
        <a:ext cx="7980668" cy="1088305"/>
      </dsp:txXfrm>
    </dsp:sp>
    <dsp:sp modelId="{74CB1EB6-5CBE-42E1-88D6-9F3A83E1E6A4}">
      <dsp:nvSpPr>
        <dsp:cNvPr id="0" name=""/>
        <dsp:cNvSpPr/>
      </dsp:nvSpPr>
      <dsp:spPr>
        <a:xfrm>
          <a:off x="0" y="1360847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3F990-2729-4062-BEA3-8226D8C4D410}">
      <dsp:nvSpPr>
        <dsp:cNvPr id="0" name=""/>
        <dsp:cNvSpPr/>
      </dsp:nvSpPr>
      <dsp:spPr>
        <a:xfrm>
          <a:off x="329212" y="1605715"/>
          <a:ext cx="598568" cy="598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20C1-BD5B-460A-AB41-BCC26CE4F845}">
      <dsp:nvSpPr>
        <dsp:cNvPr id="0" name=""/>
        <dsp:cNvSpPr/>
      </dsp:nvSpPr>
      <dsp:spPr>
        <a:xfrm>
          <a:off x="1256993" y="1360847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U" sz="2300" kern="1200" dirty="0"/>
            <a:t>Less than 30% of buildings have a reliable surveillance system and are 300% more likely to be robbed. </a:t>
          </a:r>
          <a:r>
            <a:rPr lang="en-GB" sz="2300" kern="1200" dirty="0"/>
            <a:t>(Homan, n.d.). </a:t>
          </a:r>
          <a:endParaRPr lang="en-US" sz="2300" kern="1200" dirty="0"/>
        </a:p>
      </dsp:txBody>
      <dsp:txXfrm>
        <a:off x="1256993" y="1360847"/>
        <a:ext cx="7980668" cy="1088305"/>
      </dsp:txXfrm>
    </dsp:sp>
    <dsp:sp modelId="{8AFA181F-8508-F84E-A9A2-04F4F69C202C}">
      <dsp:nvSpPr>
        <dsp:cNvPr id="0" name=""/>
        <dsp:cNvSpPr/>
      </dsp:nvSpPr>
      <dsp:spPr>
        <a:xfrm>
          <a:off x="0" y="2721229"/>
          <a:ext cx="9237662" cy="10883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2FA20-FD64-534E-A204-E9DDADC74A30}">
      <dsp:nvSpPr>
        <dsp:cNvPr id="0" name=""/>
        <dsp:cNvSpPr/>
      </dsp:nvSpPr>
      <dsp:spPr>
        <a:xfrm>
          <a:off x="329212" y="2966098"/>
          <a:ext cx="598568" cy="598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5FB74-F5FD-F24C-B5DE-7D178FD4755C}">
      <dsp:nvSpPr>
        <dsp:cNvPr id="0" name=""/>
        <dsp:cNvSpPr/>
      </dsp:nvSpPr>
      <dsp:spPr>
        <a:xfrm>
          <a:off x="1256993" y="2721229"/>
          <a:ext cx="7980668" cy="10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79" tIns="115179" rIns="115179" bIns="11517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Unaffordable for low income owners and small businesses.</a:t>
          </a:r>
        </a:p>
      </dsp:txBody>
      <dsp:txXfrm>
        <a:off x="1256993" y="2721229"/>
        <a:ext cx="7980668" cy="1088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60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1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6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5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8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8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0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7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02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7" r:id="rId6"/>
    <p:sldLayoutId id="2147483692" r:id="rId7"/>
    <p:sldLayoutId id="2147483693" r:id="rId8"/>
    <p:sldLayoutId id="2147483694" r:id="rId9"/>
    <p:sldLayoutId id="2147483696" r:id="rId10"/>
    <p:sldLayoutId id="214748369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10/d7l2ydn141j5h5m3wqjq40240000gn/T/com.microsoft.Word/WebArchiveCopyPasteTempFiles/15569-Ultrasonic_Distance_Sensor_-_HC-SR04-01a.jpg" TargetMode="Externa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cnews.com/business/business-news/security-robots-expand-across-u-s-few-tangible-results-n1272421" TargetMode="External"/><Relationship Id="rId2" Type="http://schemas.openxmlformats.org/officeDocument/2006/relationships/hyperlink" Target="https://www.bankrate.com/insurance/homeowners-insurance/house-burglary-statistics/#sta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parkfun.com/products/155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2B79292-B549-D4D3-1F70-2BC7C712FA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24F594-F1E8-A023-F176-B73D982E7F2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MU" dirty="0">
                <a:solidFill>
                  <a:srgbClr val="FFFFFF"/>
                </a:solidFill>
              </a:rPr>
              <a:t>PDE3413 Coursework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DD373-E253-E086-D9AF-36B8A163F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/>
          <a:p>
            <a:r>
              <a:rPr lang="en-MU" dirty="0">
                <a:solidFill>
                  <a:srgbClr val="FFFFFF"/>
                </a:solidFill>
              </a:rPr>
              <a:t>Presented by: Dereck Lam Hon Wah </a:t>
            </a:r>
          </a:p>
        </p:txBody>
      </p:sp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06DFA34-22A6-55F3-4AF0-1E2A3477FD25}"/>
              </a:ext>
            </a:extLst>
          </p:cNvPr>
          <p:cNvSpPr txBox="1"/>
          <p:nvPr/>
        </p:nvSpPr>
        <p:spPr>
          <a:xfrm>
            <a:off x="9357360" y="6355080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u="none" strike="noStrike" dirty="0">
                <a:effectLst/>
                <a:latin typeface="Roboto" panose="02000000000000000000" pitchFamily="2" charset="0"/>
              </a:rPr>
              <a:t>(Call Centre Helper, n.d.)</a:t>
            </a:r>
            <a:endParaRPr lang="en-MU" dirty="0"/>
          </a:p>
        </p:txBody>
      </p:sp>
    </p:spTree>
    <p:extLst>
      <p:ext uri="{BB962C8B-B14F-4D97-AF65-F5344CB8AC3E}">
        <p14:creationId xmlns:p14="http://schemas.microsoft.com/office/powerpoint/2010/main" val="246237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4AECF-306B-C8D2-3C25-EC4C2695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MU" dirty="0"/>
              <a:t>PROBLEm to be solved ?</a:t>
            </a: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D7D352EA-78AB-2200-6924-43E7E28B1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686613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5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4AECF-306B-C8D2-3C25-EC4C2695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MU" dirty="0"/>
              <a:t>EXISTING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A470FE-DA77-39C2-6233-FF275F58F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>
            <a:normAutofit/>
          </a:bodyPr>
          <a:lstStyle/>
          <a:p>
            <a:r>
              <a:rPr lang="en-GB" sz="17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Nimbo</a:t>
            </a:r>
            <a:r>
              <a:rPr lang="en-GB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a new intelligent security robot that is both smart and economical</a:t>
            </a:r>
            <a:r>
              <a:rPr lang="en-MU" sz="1700" dirty="0">
                <a:effectLst/>
              </a:rPr>
              <a:t> .</a:t>
            </a:r>
          </a:p>
          <a:p>
            <a:r>
              <a:rPr lang="en-GB" sz="1700" dirty="0">
                <a:latin typeface="Calibri" panose="020F0502020204030204" pitchFamily="34" charset="0"/>
                <a:ea typeface="Times New Roman" panose="02020603050405020304" pitchFamily="18" charset="0"/>
              </a:rPr>
              <a:t>M</a:t>
            </a:r>
            <a:r>
              <a:rPr lang="en-GB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onitor, interact with, capture, and even chase burglars, they make use of a variety of technology. </a:t>
            </a:r>
          </a:p>
          <a:p>
            <a:r>
              <a:rPr lang="en-GB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LIDAR, videography, photography, artificial intelligence, machine learning, simultaneous location and mapping (SLAM), sensors, the Internet of Things, GPS, and other technologies are all included in these digital guardians (</a:t>
            </a:r>
            <a:r>
              <a:rPr lang="en-GB" sz="17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in.micron.com</a:t>
            </a:r>
            <a:r>
              <a:rPr lang="en-GB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n.d.). </a:t>
            </a:r>
            <a:endParaRPr lang="en-MU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700" dirty="0"/>
          </a:p>
        </p:txBody>
      </p:sp>
      <p:pic>
        <p:nvPicPr>
          <p:cNvPr id="4" name="Content Placeholder 3" descr="Nimbo-06">
            <a:extLst>
              <a:ext uri="{FF2B5EF4-FFF2-40B4-BE49-F238E27FC236}">
                <a16:creationId xmlns:a16="http://schemas.microsoft.com/office/drawing/2014/main" id="{A8D3E0CF-A4CA-FDBA-ED16-63747CAE73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5" r="13066" b="3"/>
          <a:stretch/>
        </p:blipFill>
        <p:spPr bwMode="auto">
          <a:xfrm>
            <a:off x="6858001" y="1140045"/>
            <a:ext cx="4577976" cy="457790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8B4DB2-6B0A-99B4-FA3D-67C619CBDEB4}"/>
              </a:ext>
            </a:extLst>
          </p:cNvPr>
          <p:cNvSpPr txBox="1"/>
          <p:nvPr/>
        </p:nvSpPr>
        <p:spPr>
          <a:xfrm>
            <a:off x="9146989" y="5717954"/>
            <a:ext cx="2464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U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Nimbo (hellonimbo.com, n.d.)</a:t>
            </a:r>
            <a:r>
              <a:rPr lang="en-MU" sz="1400" dirty="0">
                <a:effectLst/>
              </a:rPr>
              <a:t> </a:t>
            </a:r>
            <a:endParaRPr lang="en-MU" sz="1400" dirty="0"/>
          </a:p>
        </p:txBody>
      </p:sp>
    </p:spTree>
    <p:extLst>
      <p:ext uri="{BB962C8B-B14F-4D97-AF65-F5344CB8AC3E}">
        <p14:creationId xmlns:p14="http://schemas.microsoft.com/office/powerpoint/2010/main" val="2138803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4AECF-306B-C8D2-3C25-EC4C2695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5333365" cy="1141004"/>
          </a:xfrm>
        </p:spPr>
        <p:txBody>
          <a:bodyPr>
            <a:normAutofit/>
          </a:bodyPr>
          <a:lstStyle/>
          <a:p>
            <a:r>
              <a:rPr lang="en-MU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15AF-BDAC-1B52-48B0-882D27938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59698"/>
            <a:ext cx="4991103" cy="3836301"/>
          </a:xfrm>
        </p:spPr>
        <p:txBody>
          <a:bodyPr>
            <a:normAutofit/>
          </a:bodyPr>
          <a:lstStyle/>
          <a:p>
            <a:r>
              <a:rPr lang="en-MU" dirty="0"/>
              <a:t>AlarmBuzz, a low budget autonomous burglar detection robot.</a:t>
            </a:r>
          </a:p>
          <a:p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</a:rPr>
              <a:t>O</a:t>
            </a: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ffers a way to combat the rising number of burglaries and housebreaking.</a:t>
            </a:r>
          </a:p>
          <a:p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</a:rPr>
              <a:t>Designed with a vision sensor, uses a model of the environment, and detects intruders by employing its mobility and real-time monitoring capabilities.</a:t>
            </a:r>
            <a:endParaRPr lang="en-MU" dirty="0"/>
          </a:p>
        </p:txBody>
      </p:sp>
      <p:sp>
        <p:nvSpPr>
          <p:cNvPr id="20" name="Oval 16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65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E5FE2-1585-EF9E-06AF-1F4704D525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1" r="24838" b="-2"/>
          <a:stretch/>
        </p:blipFill>
        <p:spPr>
          <a:xfrm>
            <a:off x="7416082" y="1890308"/>
            <a:ext cx="3077370" cy="307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6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4F4927-E645-48C1-B709-AC214B1B7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9" y="-786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Oval 21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4AECF-306B-C8D2-3C25-EC4C2695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2286000"/>
            <a:ext cx="3936275" cy="1351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CONCEPTUAL BEHAVIOUR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88AAA3D6-685E-7020-E44C-2B110580A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583" y="1"/>
            <a:ext cx="4644600" cy="685800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56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67" name="Straight Connector 1126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268" name="Rectangle 11271">
            <a:extLst>
              <a:ext uri="{FF2B5EF4-FFF2-40B4-BE49-F238E27FC236}">
                <a16:creationId xmlns:a16="http://schemas.microsoft.com/office/drawing/2014/main" id="{8E22CB55-5302-44C2-9B35-AF3C6DA7C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9" name="Rectangle 11273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71" name="Oval 11275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47AB5-71E8-646E-4D13-5BA76CF8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Sensors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2C069C-AFA8-E651-DEE0-55CCA797A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02" y="2581560"/>
            <a:ext cx="2101899" cy="2101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3A4C02-8C6F-591C-87F2-BCFA0D58F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875" y="2785071"/>
            <a:ext cx="1694878" cy="1694878"/>
          </a:xfrm>
          <a:prstGeom prst="rect">
            <a:avLst/>
          </a:prstGeom>
        </p:spPr>
      </p:pic>
      <p:pic>
        <p:nvPicPr>
          <p:cNvPr id="11265" name="Picture 29" descr="Ultrasonic Distance Sensor - HC-SR04">
            <a:extLst>
              <a:ext uri="{FF2B5EF4-FFF2-40B4-BE49-F238E27FC236}">
                <a16:creationId xmlns:a16="http://schemas.microsoft.com/office/drawing/2014/main" id="{B27EF03B-6953-A167-C372-B90B4B4C7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66636" y="2785071"/>
            <a:ext cx="1702481" cy="170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73" name="Straight Connector 11277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B39BD5BA-BB70-EF7C-C97E-73BE29B11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0FC26-20F7-7F2C-3DE7-AF9E6FE6ED17}"/>
              </a:ext>
            </a:extLst>
          </p:cNvPr>
          <p:cNvSpPr txBox="1"/>
          <p:nvPr/>
        </p:nvSpPr>
        <p:spPr>
          <a:xfrm>
            <a:off x="5675420" y="1751852"/>
            <a:ext cx="1486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U" dirty="0">
                <a:solidFill>
                  <a:schemeClr val="bg1"/>
                </a:solidFill>
              </a:rPr>
              <a:t>Raspberry pi 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MU" dirty="0">
                <a:solidFill>
                  <a:schemeClr val="bg1"/>
                </a:solidFill>
              </a:rPr>
              <a:t>amera 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2E776-3E30-5A19-0095-17C20DA3708C}"/>
              </a:ext>
            </a:extLst>
          </p:cNvPr>
          <p:cNvSpPr txBox="1"/>
          <p:nvPr/>
        </p:nvSpPr>
        <p:spPr>
          <a:xfrm>
            <a:off x="7915134" y="1613353"/>
            <a:ext cx="13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MU" dirty="0"/>
              <a:t>ElectroPeak</a:t>
            </a:r>
          </a:p>
          <a:p>
            <a:r>
              <a:rPr lang="en-MU" dirty="0"/>
              <a:t>HC-SR501</a:t>
            </a:r>
          </a:p>
          <a:p>
            <a:r>
              <a:rPr lang="en-MU" dirty="0"/>
              <a:t>PIR Sensor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ACF48-5652-1D0B-1CE4-0E70154F9203}"/>
              </a:ext>
            </a:extLst>
          </p:cNvPr>
          <p:cNvSpPr txBox="1"/>
          <p:nvPr/>
        </p:nvSpPr>
        <p:spPr>
          <a:xfrm>
            <a:off x="10197354" y="1497575"/>
            <a:ext cx="12410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MU" dirty="0"/>
              <a:t>Ultrasonic </a:t>
            </a:r>
          </a:p>
          <a:p>
            <a:r>
              <a:rPr lang="en-MU" dirty="0"/>
              <a:t>Distance </a:t>
            </a:r>
          </a:p>
          <a:p>
            <a:r>
              <a:rPr lang="en-MU" dirty="0"/>
              <a:t>Sensor </a:t>
            </a:r>
          </a:p>
          <a:p>
            <a:r>
              <a:rPr lang="en-MU" dirty="0"/>
              <a:t>HC-SR04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75BD4-1F6C-D98C-EC4A-1D9AF9CC0FF2}"/>
              </a:ext>
            </a:extLst>
          </p:cNvPr>
          <p:cNvSpPr txBox="1"/>
          <p:nvPr/>
        </p:nvSpPr>
        <p:spPr>
          <a:xfrm>
            <a:off x="6056935" y="4387524"/>
            <a:ext cx="11128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MU" sz="700" dirty="0"/>
              <a:t>(grobotronics.com, n.d.)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29F856-D48A-5E00-F7A1-717B7DB960DE}"/>
              </a:ext>
            </a:extLst>
          </p:cNvPr>
          <p:cNvSpPr txBox="1"/>
          <p:nvPr/>
        </p:nvSpPr>
        <p:spPr>
          <a:xfrm>
            <a:off x="10636462" y="4387524"/>
            <a:ext cx="10326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MU" sz="700" dirty="0"/>
              <a:t>(Sparkfun.com, 2017)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5DE2B-AACD-E786-33C4-21FAF3CA77F8}"/>
              </a:ext>
            </a:extLst>
          </p:cNvPr>
          <p:cNvSpPr txBox="1"/>
          <p:nvPr/>
        </p:nvSpPr>
        <p:spPr>
          <a:xfrm>
            <a:off x="8344548" y="4395621"/>
            <a:ext cx="11128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MU" sz="700" dirty="0"/>
              <a:t>(grobotronics.com, n.d.)</a:t>
            </a:r>
          </a:p>
        </p:txBody>
      </p:sp>
    </p:spTree>
    <p:extLst>
      <p:ext uri="{BB962C8B-B14F-4D97-AF65-F5344CB8AC3E}">
        <p14:creationId xmlns:p14="http://schemas.microsoft.com/office/powerpoint/2010/main" val="288220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AECF-306B-C8D2-3C25-EC4C2695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066" y="543640"/>
            <a:ext cx="6197868" cy="857559"/>
          </a:xfrm>
        </p:spPr>
        <p:txBody>
          <a:bodyPr/>
          <a:lstStyle/>
          <a:p>
            <a:pPr algn="ctr"/>
            <a:r>
              <a:rPr lang="en-MU" dirty="0">
                <a:solidFill>
                  <a:schemeClr val="bg1"/>
                </a:solidFill>
              </a:rPr>
              <a:t>PHYSICAL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E7D93-B1B1-0FCD-C7AE-CB23B9132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35" y="1923958"/>
            <a:ext cx="5018930" cy="397445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ECAFD41-F5AC-4B95-7B13-BB5FD58D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61" y="9478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6831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AB8E9-AAB5-2193-8FFF-0BB782E5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746913"/>
            <a:ext cx="7619999" cy="18833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Question ???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84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AECF-306B-C8D2-3C25-EC4C2695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U" dirty="0">
                <a:solidFill>
                  <a:schemeClr val="bg1"/>
                </a:solidFill>
              </a:rPr>
              <a:t>REFERENCE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15AF-BDAC-1B52-48B0-882D27938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Call Centre Helper. (n.d.). </a:t>
            </a:r>
            <a:r>
              <a:rPr lang="en-GB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Is Robotic Process Automation?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[online] Available at: https://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www.callcentrehelper.com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/robotic-process-automation-2-153272.htm [Accessed 8 Nov. 2022].</a:t>
            </a:r>
          </a:p>
          <a:p>
            <a:pPr marL="342900" lvl="0" indent="-342900">
              <a:lnSpc>
                <a:spcPts val="1800"/>
              </a:lnSpc>
              <a:buFont typeface="+mj-lt"/>
              <a:buAutoNum type="arabicPeriod"/>
            </a:pPr>
            <a:r>
              <a:rPr lang="en-M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grobotronics.com. (n.d.). </a:t>
            </a:r>
            <a:r>
              <a:rPr lang="en-MU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PIR</a:t>
            </a:r>
            <a:r>
              <a:rPr lang="en-GB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Sensor Module</a:t>
            </a:r>
            <a:r>
              <a:rPr lang="en-MU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- HC-SR501</a:t>
            </a:r>
            <a:r>
              <a:rPr lang="en-M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[online] Available at: https://grobotronics.com/pir-sensor-module.html [Accessed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r>
              <a:rPr lang="en-M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17 Oct. 2022].</a:t>
            </a:r>
            <a:endParaRPr lang="en-M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800"/>
              </a:lnSpc>
              <a:buFont typeface="+mj-lt"/>
              <a:buAutoNum type="arabicPeriod"/>
            </a:pPr>
            <a:r>
              <a:rPr lang="en-M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grobotronics.com. (n.d.). </a:t>
            </a:r>
            <a:r>
              <a:rPr lang="en-MU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Raspberry Pi Camera Module V2 (8MP,1080p)</a:t>
            </a:r>
            <a:r>
              <a:rPr lang="en-M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[online] Available at: https://grobotronics.com/raspberry-pi-camera-module-v2-8mp-1080p.html [Accessed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r>
              <a:rPr lang="en-M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17 Oct. 2022].</a:t>
            </a:r>
            <a:endParaRPr lang="en-GB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M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Homan, R. (n.d.). </a:t>
            </a:r>
            <a:r>
              <a:rPr lang="en-MU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Burglary Statistics 2022</a:t>
            </a:r>
            <a:r>
              <a:rPr lang="en-M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[online] Bankrate. Available at: </a:t>
            </a:r>
            <a:r>
              <a:rPr lang="en-MU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https://www.bankrate.com/insurance/homeowners-insurance/house-burglary-statistics/#stats</a:t>
            </a:r>
            <a:r>
              <a:rPr lang="en-M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[Accessed: 15 Oct. 2022]</a:t>
            </a:r>
            <a:endParaRPr lang="en-GB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  <a:r>
              <a:rPr lang="en-M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NBC News. (n.d.). </a:t>
            </a:r>
            <a:r>
              <a:rPr lang="en-MU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Security robots expand across U.S., with few tangible results</a:t>
            </a:r>
            <a:r>
              <a:rPr lang="en-M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[online] Available at: </a:t>
            </a:r>
            <a:r>
              <a:rPr lang="en-MU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https://www.nbcnews.com/business/business-news/security-robots-expand-across-u-s-few-tangible-results-n1272421</a:t>
            </a:r>
            <a:r>
              <a:rPr lang="en-M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[Accessed: 1 Nov. 2022]</a:t>
            </a:r>
          </a:p>
          <a:p>
            <a:pPr marL="342900" indent="-342900">
              <a:buFont typeface="+mj-lt"/>
              <a:buAutoNum type="arabicPeriod"/>
            </a:pPr>
            <a:r>
              <a:rPr lang="en-M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Sparkfun.com. (2017). </a:t>
            </a:r>
            <a:r>
              <a:rPr lang="en-MU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Ultrasonic Distance Sensor - HC-SR04 - SEN-15569 - SparkFun Electronics</a:t>
            </a:r>
            <a:r>
              <a:rPr lang="en-M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[online] Available at: </a:t>
            </a:r>
            <a:r>
              <a:rPr lang="en-MU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https://www.sparkfun.com/products/15569</a:t>
            </a:r>
            <a:r>
              <a:rPr lang="en-M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[Accessed: 17 Oct. 2022]</a:t>
            </a:r>
            <a:endParaRPr lang="en-M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M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n-GB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M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47756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526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Roboto</vt:lpstr>
      <vt:lpstr>Times New Roman</vt:lpstr>
      <vt:lpstr>Trade Gothic Next Cond</vt:lpstr>
      <vt:lpstr>Trade Gothic Next Light</vt:lpstr>
      <vt:lpstr>PortalVTI</vt:lpstr>
      <vt:lpstr>PDE3413 Coursework 2</vt:lpstr>
      <vt:lpstr>PROBLEm to be solved ?</vt:lpstr>
      <vt:lpstr>EXISTING SOLUTION</vt:lpstr>
      <vt:lpstr>IMPLEMENTATION</vt:lpstr>
      <vt:lpstr>CONCEPTUAL BEHAVIOUR</vt:lpstr>
      <vt:lpstr>Sensors</vt:lpstr>
      <vt:lpstr>PHYSICAL ARCHITECTURE</vt:lpstr>
      <vt:lpstr>Question ???</vt:lpstr>
      <vt:lpstr>REFERENCE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Dereck Lam Hon Wah</cp:lastModifiedBy>
  <cp:revision>1</cp:revision>
  <dcterms:created xsi:type="dcterms:W3CDTF">2022-11-08T16:40:39Z</dcterms:created>
  <dcterms:modified xsi:type="dcterms:W3CDTF">2022-11-18T06:11:29Z</dcterms:modified>
</cp:coreProperties>
</file>