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/>
    <p:restoredTop sz="94673"/>
  </p:normalViewPr>
  <p:slideViewPr>
    <p:cSldViewPr snapToGrid="0">
      <p:cViewPr>
        <p:scale>
          <a:sx n="90" d="100"/>
          <a:sy n="90" d="100"/>
        </p:scale>
        <p:origin x="133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66B0-525A-AE33-3C67-684A68E3C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A5EA6-762A-29F9-9DD9-C72B0AC0F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87ED9-DF9E-4F77-4DC6-CE8DE8A5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A1FC-50FA-4643-96EF-D9CCC9E2CEE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A0F72-4531-3E63-A904-1DF9D06A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3172E-5A93-F7F6-FFF6-0DF6E59D9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70C1-0D4D-F14D-9E63-BB386F0C0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3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B561-27E4-3C3E-05C2-A499FDEBD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E7201-7C2B-67F6-D760-E4FC7ACDE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6490E-4B91-23A2-725F-35CD075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A1FC-50FA-4643-96EF-D9CCC9E2CEE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5E181-1792-C097-507C-064B1BFF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6613C-AAF3-33BA-6D4D-83BC625B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70C1-0D4D-F14D-9E63-BB386F0C0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2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419E86-8DAC-3EEE-AD12-582685A8D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3ADEC-2FAB-D1B2-189E-ABF1904B6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24140-E740-6DE9-921B-6F68AAF4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A1FC-50FA-4643-96EF-D9CCC9E2CEE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D12E7-9517-6386-7B9A-C796F34B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FCE40-CC99-6455-139D-2B750D9E2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70C1-0D4D-F14D-9E63-BB386F0C0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4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3C7F-6AA9-1F0F-5DA5-C2E65B7FF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91858-93DE-13B9-BE0B-457778D08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C77EB-E9D9-86E9-D912-A3ED0E432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A1FC-50FA-4643-96EF-D9CCC9E2CEE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BDAAC-4058-CEC9-088A-FA2EF15A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34DC8-A62E-D63E-8563-BA4655526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70C1-0D4D-F14D-9E63-BB386F0C0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9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7E54-32C9-DD13-1819-BB84DD805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9A960-1C98-7E2C-08B9-56692A9F1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E1C81-853D-3F03-4914-FAA10B591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A1FC-50FA-4643-96EF-D9CCC9E2CEE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3333C-6C8F-9A04-0882-661CC2427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8DB2F-6506-4F89-0DE8-135BBDC5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70C1-0D4D-F14D-9E63-BB386F0C0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2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ABA00-D43C-CDE9-01FC-45554A5AD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E265D-ACE8-97B4-2DB8-89B221C74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F3576-1546-414F-298A-9FDF8145E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558DF-CB26-7532-FC76-7D7E3D4B0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A1FC-50FA-4643-96EF-D9CCC9E2CEE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5D724-2592-F4C8-3206-0E492564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8597F-C813-2145-322F-CD803614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70C1-0D4D-F14D-9E63-BB386F0C0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2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A651C-9F4F-DA6A-6A69-55BAD231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66A3A-2AF1-F443-AEDF-6417D5E96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13CA2-73C0-5A4F-59DF-57084C358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7E285-4CD8-B175-DE6E-70CD1FC1C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05F24D-DCFD-121E-5B7C-F765228AC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F217AB-58D6-2E50-2259-1DC0295E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A1FC-50FA-4643-96EF-D9CCC9E2CEE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206FE3-DCD1-9364-5BF5-C0FA71BA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45499C-890F-102C-76C8-6CA0F6B8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70C1-0D4D-F14D-9E63-BB386F0C0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9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552BF-514F-2E6F-BB08-E5AA7EFB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17546-D30F-C15D-B4CB-8EB2C7FCF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A1FC-50FA-4643-96EF-D9CCC9E2CEE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748EF-E577-A69D-797F-26E8C051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10B0C-108C-C1EB-53D4-7F0873A6A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70C1-0D4D-F14D-9E63-BB386F0C0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6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7C570-211F-A18F-CD64-15B2C128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A1FC-50FA-4643-96EF-D9CCC9E2CEE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0CC43F-611E-CE9A-6265-630908D1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7227E-F170-5A11-0CBF-0F9C9C7B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70C1-0D4D-F14D-9E63-BB386F0C0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2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3A73-2B3D-1DF4-F909-4FFBB8BD3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2ED7B-158E-60E6-7A7D-65B5C0671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A3BF0-AAF6-4BEA-90EA-0B3918CC6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BDCE1-54DA-8A60-6411-42632C43C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A1FC-50FA-4643-96EF-D9CCC9E2CEE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937A3-D220-AA20-3320-9372AA2B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7430A-419F-99B5-1F19-F9AF5D08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70C1-0D4D-F14D-9E63-BB386F0C0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FF0C-45E1-790D-774E-F64931F70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688989-FCB4-DE7C-ACA3-ACCCB27B0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33CF8-94AA-8608-3628-07AE29430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7ABF2-2C12-BEA0-A2D6-F678955A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A1FC-50FA-4643-96EF-D9CCC9E2CEE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AD397-0529-2FAF-9058-30B6B33B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8E100-6298-DE54-8B3F-F6CB2F2B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70C1-0D4D-F14D-9E63-BB386F0C0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5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7AFCE-0FC5-11E3-CE3D-1F0DDBD05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D25BF-F9FE-F752-AF68-A63B074E6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7046A-F88E-5CE2-318B-88FEACFF4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B4A1FC-50FA-4643-96EF-D9CCC9E2CEE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67AD1-9B3B-43EB-36CF-D45BC8E13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85519-E607-231C-7CED-ACEC3B969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D870C1-0D4D-F14D-9E63-BB386F0C0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4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bezkoder.com/django-postgresql-crud-rest-framework/" TargetMode="External"/><Relationship Id="rId5" Type="http://schemas.openxmlformats.org/officeDocument/2006/relationships/hyperlink" Target="https://www.youtube.com/watch?v=3FdlvKDRfhA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92DEBEB6-8DD1-FEED-3816-C5042F0E3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581" y="2646478"/>
            <a:ext cx="914400" cy="914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3CBB16-58C2-98ED-D44D-E412FC1B2BC0}"/>
              </a:ext>
            </a:extLst>
          </p:cNvPr>
          <p:cNvCxnSpPr/>
          <p:nvPr/>
        </p:nvCxnSpPr>
        <p:spPr>
          <a:xfrm flipV="1">
            <a:off x="1625981" y="2069535"/>
            <a:ext cx="1458686" cy="57694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52AD4B-5A5F-C7E2-FE8C-051A2F530529}"/>
              </a:ext>
            </a:extLst>
          </p:cNvPr>
          <p:cNvSpPr txBox="1"/>
          <p:nvPr/>
        </p:nvSpPr>
        <p:spPr>
          <a:xfrm rot="20337936">
            <a:off x="1650916" y="1942483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5F618DD-6996-3AB4-75C6-886C18FF8157}"/>
              </a:ext>
            </a:extLst>
          </p:cNvPr>
          <p:cNvSpPr/>
          <p:nvPr/>
        </p:nvSpPr>
        <p:spPr>
          <a:xfrm>
            <a:off x="3200782" y="1572421"/>
            <a:ext cx="2380343" cy="9144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URL Patterns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8D4C0B-EB95-5C8B-BDFA-0C0AB6EB470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390954" y="2486821"/>
            <a:ext cx="0" cy="33745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21BAFAD-B81E-C98D-2D7D-37B170440B5D}"/>
              </a:ext>
            </a:extLst>
          </p:cNvPr>
          <p:cNvSpPr/>
          <p:nvPr/>
        </p:nvSpPr>
        <p:spPr>
          <a:xfrm>
            <a:off x="3200782" y="3007158"/>
            <a:ext cx="2380343" cy="146304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dirty="0"/>
              <a:t>Views</a:t>
            </a:r>
          </a:p>
          <a:p>
            <a:pPr marL="403225" indent="-215900">
              <a:buFontTx/>
              <a:buChar char="-"/>
            </a:pPr>
            <a:r>
              <a:rPr lang="en-US" sz="1600" dirty="0"/>
              <a:t>HTTP Request</a:t>
            </a:r>
          </a:p>
          <a:p>
            <a:pPr marL="403225" indent="-215900">
              <a:buFontTx/>
              <a:buChar char="-"/>
            </a:pPr>
            <a:r>
              <a:rPr lang="en-US" sz="1600" dirty="0"/>
              <a:t>HTTP Response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4359115-EE51-AE42-09E0-DC0A211F7704}"/>
              </a:ext>
            </a:extLst>
          </p:cNvPr>
          <p:cNvSpPr/>
          <p:nvPr/>
        </p:nvSpPr>
        <p:spPr>
          <a:xfrm>
            <a:off x="6401182" y="1572421"/>
            <a:ext cx="2380343" cy="146304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dirty="0"/>
              <a:t>Serializer</a:t>
            </a:r>
          </a:p>
          <a:p>
            <a:pPr marL="287338" indent="-173038">
              <a:spcBef>
                <a:spcPts val="300"/>
              </a:spcBef>
              <a:buFontTx/>
              <a:buChar char="-"/>
            </a:pPr>
            <a:r>
              <a:rPr lang="en-US" sz="1600" dirty="0"/>
              <a:t>Convert data to python dictionary</a:t>
            </a:r>
          </a:p>
          <a:p>
            <a:pPr marL="287338" indent="-173038">
              <a:spcBef>
                <a:spcPts val="300"/>
              </a:spcBef>
              <a:buFontTx/>
              <a:buChar char="-"/>
            </a:pPr>
            <a:r>
              <a:rPr lang="en-US" sz="1600" dirty="0"/>
              <a:t>Then convert to </a:t>
            </a:r>
            <a:r>
              <a:rPr lang="en-US" sz="1600" dirty="0" err="1"/>
              <a:t>json</a:t>
            </a:r>
            <a:endParaRPr lang="en-US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70773C-E125-A839-04E1-29E6A502E865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5581125" y="2303941"/>
            <a:ext cx="820057" cy="143473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707424F-3A43-E5CD-8386-2F75D4A3F4CE}"/>
              </a:ext>
            </a:extLst>
          </p:cNvPr>
          <p:cNvSpPr/>
          <p:nvPr/>
        </p:nvSpPr>
        <p:spPr>
          <a:xfrm>
            <a:off x="6401182" y="3560878"/>
            <a:ext cx="2380343" cy="9144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CRUD Operations</a:t>
            </a:r>
          </a:p>
          <a:p>
            <a:pPr algn="ctr"/>
            <a:r>
              <a:rPr lang="en-US" sz="1400" dirty="0"/>
              <a:t>(mainly read)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9E74EE1-4BB3-9FED-8B87-11019C915A42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7591354" y="3035461"/>
            <a:ext cx="0" cy="52541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2EC177-86C5-D154-BA19-7322BCCC434C}"/>
              </a:ext>
            </a:extLst>
          </p:cNvPr>
          <p:cNvCxnSpPr>
            <a:cxnSpLocks/>
          </p:cNvCxnSpPr>
          <p:nvPr/>
        </p:nvCxnSpPr>
        <p:spPr>
          <a:xfrm flipV="1">
            <a:off x="8747222" y="3245282"/>
            <a:ext cx="1213590" cy="63191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8A2252-4691-5D4B-CD61-7BD465D2928A}"/>
              </a:ext>
            </a:extLst>
          </p:cNvPr>
          <p:cNvCxnSpPr>
            <a:cxnSpLocks/>
          </p:cNvCxnSpPr>
          <p:nvPr/>
        </p:nvCxnSpPr>
        <p:spPr>
          <a:xfrm flipV="1">
            <a:off x="8754480" y="3441224"/>
            <a:ext cx="1213590" cy="63191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CD14E3C-BBB9-3E3A-9F3C-5C3F409DD6B6}"/>
              </a:ext>
            </a:extLst>
          </p:cNvPr>
          <p:cNvSpPr txBox="1"/>
          <p:nvPr/>
        </p:nvSpPr>
        <p:spPr>
          <a:xfrm>
            <a:off x="9868281" y="1780618"/>
            <a:ext cx="184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RDBMS: </a:t>
            </a:r>
            <a:r>
              <a:rPr lang="en-US" dirty="0" err="1"/>
              <a:t>PostgresSQL</a:t>
            </a:r>
            <a:endParaRPr lang="en-US" dirty="0"/>
          </a:p>
        </p:txBody>
      </p:sp>
      <p:pic>
        <p:nvPicPr>
          <p:cNvPr id="1026" name="Picture 2" descr="PostgreSQL Elephant Logo">
            <a:extLst>
              <a:ext uri="{FF2B5EF4-FFF2-40B4-BE49-F238E27FC236}">
                <a16:creationId xmlns:a16="http://schemas.microsoft.com/office/drawing/2014/main" id="{2B741B87-AF66-E101-FE38-4FDAA17FA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723" y="2559753"/>
            <a:ext cx="1273407" cy="131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2E42258-2C7C-D6F6-B6BC-AF11E006E3CB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1640494" y="3520601"/>
            <a:ext cx="1560288" cy="2180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F9698BA-E744-E5FB-A253-5E5BE14EC30A}"/>
              </a:ext>
            </a:extLst>
          </p:cNvPr>
          <p:cNvSpPr txBox="1"/>
          <p:nvPr/>
        </p:nvSpPr>
        <p:spPr>
          <a:xfrm rot="493793">
            <a:off x="1818759" y="3688630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EC8219D-54A9-9A3D-2B6B-E97CD2F60C7E}"/>
              </a:ext>
            </a:extLst>
          </p:cNvPr>
          <p:cNvSpPr/>
          <p:nvPr/>
        </p:nvSpPr>
        <p:spPr>
          <a:xfrm>
            <a:off x="1966602" y="1615077"/>
            <a:ext cx="369332" cy="36933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9E7FA90-5D94-7CA8-0AEF-1FC05FA8341D}"/>
              </a:ext>
            </a:extLst>
          </p:cNvPr>
          <p:cNvSpPr/>
          <p:nvPr/>
        </p:nvSpPr>
        <p:spPr>
          <a:xfrm>
            <a:off x="3133681" y="1516373"/>
            <a:ext cx="369332" cy="36933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E21B4B5-9366-519C-51D3-23BF790D40B7}"/>
              </a:ext>
            </a:extLst>
          </p:cNvPr>
          <p:cNvSpPr/>
          <p:nvPr/>
        </p:nvSpPr>
        <p:spPr>
          <a:xfrm>
            <a:off x="3184481" y="2964359"/>
            <a:ext cx="369332" cy="36933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DBECA38-DB0D-CA72-FBC5-9AA079759441}"/>
              </a:ext>
            </a:extLst>
          </p:cNvPr>
          <p:cNvSpPr/>
          <p:nvPr/>
        </p:nvSpPr>
        <p:spPr>
          <a:xfrm>
            <a:off x="6313149" y="1514242"/>
            <a:ext cx="369332" cy="36933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F17A2B8-95FB-C22A-3860-4735FE43BBDA}"/>
              </a:ext>
            </a:extLst>
          </p:cNvPr>
          <p:cNvSpPr/>
          <p:nvPr/>
        </p:nvSpPr>
        <p:spPr>
          <a:xfrm>
            <a:off x="6317427" y="3463202"/>
            <a:ext cx="369332" cy="36933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7803BD5-D2F5-3B73-A5A8-769A936FBA21}"/>
              </a:ext>
            </a:extLst>
          </p:cNvPr>
          <p:cNvSpPr/>
          <p:nvPr/>
        </p:nvSpPr>
        <p:spPr>
          <a:xfrm>
            <a:off x="9247508" y="3790503"/>
            <a:ext cx="369332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0FFD13F-B6FD-63A4-F3C8-E13E2313D917}"/>
              </a:ext>
            </a:extLst>
          </p:cNvPr>
          <p:cNvSpPr/>
          <p:nvPr/>
        </p:nvSpPr>
        <p:spPr>
          <a:xfrm>
            <a:off x="9052292" y="3183786"/>
            <a:ext cx="369332" cy="36933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6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3ACA5AD-466B-98B5-4A1C-5BF1764A6721}"/>
              </a:ext>
            </a:extLst>
          </p:cNvPr>
          <p:cNvCxnSpPr>
            <a:cxnSpLocks/>
            <a:stCxn id="22" idx="1"/>
            <a:endCxn id="17" idx="3"/>
          </p:cNvCxnSpPr>
          <p:nvPr/>
        </p:nvCxnSpPr>
        <p:spPr>
          <a:xfrm flipH="1" flipV="1">
            <a:off x="5581125" y="3738678"/>
            <a:ext cx="820057" cy="2794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7" name="Oval 1026">
            <a:extLst>
              <a:ext uri="{FF2B5EF4-FFF2-40B4-BE49-F238E27FC236}">
                <a16:creationId xmlns:a16="http://schemas.microsoft.com/office/drawing/2014/main" id="{E21F6EF2-2BA7-82DC-631E-8F6B75DD255F}"/>
              </a:ext>
            </a:extLst>
          </p:cNvPr>
          <p:cNvSpPr/>
          <p:nvPr/>
        </p:nvSpPr>
        <p:spPr>
          <a:xfrm>
            <a:off x="5781531" y="3804129"/>
            <a:ext cx="369332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1F8254AC-2DC9-0DBC-B509-973259BCE22A}"/>
              </a:ext>
            </a:extLst>
          </p:cNvPr>
          <p:cNvSpPr/>
          <p:nvPr/>
        </p:nvSpPr>
        <p:spPr>
          <a:xfrm>
            <a:off x="2169928" y="4065316"/>
            <a:ext cx="369332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2E0A3B28-98B3-7A69-98A4-F9F8D3D53876}"/>
              </a:ext>
            </a:extLst>
          </p:cNvPr>
          <p:cNvSpPr txBox="1"/>
          <p:nvPr/>
        </p:nvSpPr>
        <p:spPr>
          <a:xfrm>
            <a:off x="752069" y="5306556"/>
            <a:ext cx="78301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Reference)</a:t>
            </a:r>
          </a:p>
          <a:p>
            <a:r>
              <a:rPr lang="en-US" sz="1200" dirty="0">
                <a:hlinkClick r:id="rId5"/>
              </a:rPr>
              <a:t>https://www.youtube.com/watch?v=3FdlvKDRfhA</a:t>
            </a:r>
            <a:endParaRPr lang="en-US" sz="1200" dirty="0"/>
          </a:p>
          <a:p>
            <a:r>
              <a:rPr lang="en-US" sz="1200" dirty="0">
                <a:hlinkClick r:id="rId6"/>
              </a:rPr>
              <a:t>https://www.bezkoder.com/django-postgresql-crud-rest-framework/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4560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EC5AD5-B97D-E571-5D09-48F80AA5B2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903619"/>
              </p:ext>
            </p:extLst>
          </p:nvPr>
        </p:nvGraphicFramePr>
        <p:xfrm>
          <a:off x="838200" y="276860"/>
          <a:ext cx="105156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181">
                  <a:extLst>
                    <a:ext uri="{9D8B030D-6E8A-4147-A177-3AD203B41FA5}">
                      <a16:colId xmlns:a16="http://schemas.microsoft.com/office/drawing/2014/main" val="2792755154"/>
                    </a:ext>
                  </a:extLst>
                </a:gridCol>
                <a:gridCol w="1345019">
                  <a:extLst>
                    <a:ext uri="{9D8B030D-6E8A-4147-A177-3AD203B41FA5}">
                      <a16:colId xmlns:a16="http://schemas.microsoft.com/office/drawing/2014/main" val="186367112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7268036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5743064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6011913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99223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</a:t>
                      </a:r>
                    </a:p>
                  </a:txBody>
                  <a:tcPr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</a:p>
                  </a:txBody>
                  <a:tcPr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MAPE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4898039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9.58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2.49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0.83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0.73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00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2022</a:t>
                      </a: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3.48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1.50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0.13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0.41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5079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2023</a:t>
                      </a: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266.47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16.29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0.99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-248.85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358766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1.12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0.93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4.04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-1.22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772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2022</a:t>
                      </a: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5.59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2.29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0.69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-12.23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3338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2023</a:t>
                      </a: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8.94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2.88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0.64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-116.31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73731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2022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8.23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2.74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0.50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-7.14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3363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21.18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4.34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0.83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-3.19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5735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2023</a:t>
                      </a: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9.69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3.09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1.94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-62.40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73114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2023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34.58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5.82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2.65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-43.61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9190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15.80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3.76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1.67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-3.07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358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2022</a:t>
                      </a: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0.52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0.58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0.33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0.20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93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2021, 2022, 2023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2.01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1.36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0.98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-9.58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65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2020, 2022, 2023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0.31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0.41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1.45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0.74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91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2020, 2021, 2023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2022</a:t>
                      </a: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0.69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2.56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0.99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-16.83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75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2020, 2021, 2022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2023</a:t>
                      </a: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3.35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1.77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0.95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-131.47</a:t>
                      </a:r>
                    </a:p>
                  </a:txBody>
                  <a:tcPr marR="36576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1531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142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5404</TotalTime>
  <Words>184</Words>
  <Application>Microsoft Macintosh PowerPoint</Application>
  <PresentationFormat>Widescreen</PresentationFormat>
  <Paragraphs>118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Moon, Sejeong</dc:creator>
  <cp:lastModifiedBy>Moon, Sejeong</cp:lastModifiedBy>
  <cp:revision>4</cp:revision>
  <dcterms:created xsi:type="dcterms:W3CDTF">2024-05-30T22:36:39Z</dcterms:created>
  <dcterms:modified xsi:type="dcterms:W3CDTF">2024-06-03T16:41:24Z</dcterms:modified>
</cp:coreProperties>
</file>