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52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5db8e27-0901-4db3-9f6a-a679e1a12a03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groups/me/reports/35db8e27-0901-4db3-9f6a-a679e1a12a03/ReportSection0ebfefb9d8e19e5066ee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groups/me/reports/35db8e27-0901-4db3-9f6a-a679e1a12a03/ReportSection917c155045828f9d6abc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Airline On-Time Performance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12/22/2020 12:08:43 PM Central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12/22/2020 12:07:30 PM Central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Dereje Gudeta</cp:lastModifiedBy>
  <cp:revision>2</cp:revision>
  <dcterms:created xsi:type="dcterms:W3CDTF">2016-09-04T11:54:55Z</dcterms:created>
  <dcterms:modified xsi:type="dcterms:W3CDTF">2020-12-22T18:10:12Z</dcterms:modified>
</cp:coreProperties>
</file>