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Derek</a:t>
            </a:r>
            <a:r>
              <a:rPr/>
              <a:t> </a:t>
            </a:r>
            <a:r>
              <a:rPr/>
              <a:t>Corcoran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6/20/2021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Husby</a:t>
            </a:r>
          </a:p>
        </p:txBody>
      </p:sp>
      <p:pic>
        <p:nvPicPr>
          <p:cNvPr descr="Husby_Trojborg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Trojborg</a:t>
            </a:r>
          </a:p>
        </p:txBody>
      </p:sp>
      <p:pic>
        <p:nvPicPr>
          <p:cNvPr descr="Husby_Trojborg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Optimal</a:t>
            </a:r>
            <a:r>
              <a:rPr/>
              <a:t> </a:t>
            </a:r>
            <a:r>
              <a:rPr/>
              <a:t>strata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Simple Structure Index to determine optimal Strata</a:t>
            </a:r>
          </a:p>
          <a:p>
            <a:pPr lvl="1"/>
            <a:r>
              <a:rPr/>
              <a:t>Between 2 and 10 groups, 100 iterations</a:t>
            </a:r>
          </a:p>
          <a:p>
            <a:pPr lvl="1"/>
            <a:r>
              <a:rPr/>
              <a:t>6 groups Husby, 4 groups Trojborg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sby_Trojborg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Groups</a:t>
            </a:r>
          </a:p>
        </p:txBody>
      </p:sp>
      <p:pic>
        <p:nvPicPr>
          <p:cNvPr descr="Husby_Trojborg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Derek Corcoran</dc:creator>
  <cp:keywords/>
  <dcterms:created xsi:type="dcterms:W3CDTF">2021-06-21T02:05:51Z</dcterms:created>
  <dcterms:modified xsi:type="dcterms:W3CDTF">2021-06-21T02:05:51Z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6/20/2021</vt:lpwstr>
  </property>
  <property fmtid="{D5CDD505-2E9C-101B-9397-08002B2CF9AE}" pid="3" name="output">
    <vt:lpwstr>powerpoint_presentation</vt:lpwstr>
  </property>
</Properties>
</file>