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latin typeface="Javanese Text" charset="0"/>
              </a:rPr>
              <a:t>Railway Ticking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Back-End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Spring MVC</a:t>
            </a:r>
          </a:p>
          <a:p>
            <a:pPr lvl="1"/>
            <a:r>
              <a:rPr lang="en-US" dirty="0" smtClean="0"/>
              <a:t>Spring Security</a:t>
            </a:r>
          </a:p>
          <a:p>
            <a:r>
              <a:rPr lang="en-US" dirty="0" err="1" smtClean="0"/>
              <a:t>RESTful</a:t>
            </a:r>
            <a:endParaRPr lang="en-US" dirty="0" smtClean="0"/>
          </a:p>
          <a:p>
            <a:r>
              <a:rPr lang="en-US" dirty="0" smtClean="0"/>
              <a:t>Core Services</a:t>
            </a:r>
          </a:p>
          <a:p>
            <a:pPr lvl="1"/>
            <a:r>
              <a:rPr lang="en-US" dirty="0" smtClean="0"/>
              <a:t>Multi-Threading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b="1" dirty="0" smtClean="0"/>
              <a:t>Multi-Threading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Traditional System:</a:t>
            </a:r>
          </a:p>
          <a:p>
            <a:pPr marL="0" indent="0">
              <a:buNone/>
              <a:defRPr/>
            </a:pPr>
            <a:r>
              <a:rPr lang="en-US" b="1" dirty="0" smtClean="0">
                <a:latin typeface="Javanese Text" charset="0"/>
              </a:rPr>
              <a:t>	Serves </a:t>
            </a:r>
            <a:r>
              <a:rPr lang="en-US" b="1" dirty="0">
                <a:latin typeface="Javanese Text" charset="0"/>
              </a:rPr>
              <a:t>large amount of users </a:t>
            </a:r>
          </a:p>
          <a:p>
            <a:pPr marL="0" indent="0" algn="ctr">
              <a:buNone/>
              <a:defRPr/>
            </a:pPr>
            <a:r>
              <a:rPr lang="en-US" b="1" u="sng" dirty="0" smtClean="0">
                <a:latin typeface="Javanese Text" charset="0"/>
              </a:rPr>
              <a:t>SIMULTANEOUSLY</a:t>
            </a:r>
          </a:p>
          <a:p>
            <a:pPr marL="0" indent="0" algn="ctr">
              <a:buNone/>
              <a:defRPr/>
            </a:pPr>
            <a:endParaRPr lang="en-US" b="1" u="sng" dirty="0">
              <a:latin typeface="Javanese Text" charset="0"/>
            </a:endParaRPr>
          </a:p>
          <a:p>
            <a:r>
              <a:rPr lang="en-US" dirty="0" smtClean="0"/>
              <a:t>What’s happened?</a:t>
            </a:r>
          </a:p>
          <a:p>
            <a:pPr lvl="1"/>
            <a:r>
              <a:rPr lang="en-US" dirty="0" smtClean="0"/>
              <a:t>Negative </a:t>
            </a:r>
            <a:r>
              <a:rPr lang="en-US" dirty="0"/>
              <a:t>transaction </a:t>
            </a:r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Long waiting time</a:t>
            </a:r>
          </a:p>
          <a:p>
            <a:pPr lvl="1"/>
            <a:r>
              <a:rPr lang="en-US" dirty="0" smtClean="0"/>
              <a:t>Can’t get in website</a:t>
            </a:r>
          </a:p>
        </p:txBody>
      </p:sp>
      <p:pic>
        <p:nvPicPr>
          <p:cNvPr id="5129" name="Picture 9" descr="http://images3.wikia.nocookie.net/fallout/images/0/00/26_You_Gotta_Shoot_'Em_in_the_H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53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solve it?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534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http://0.media.dorkly.cvcdn.com/36/35/6603dc5a9292104b44c349b85b5aaf7a-5-crazy-fan-theories-that-make-total-sen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53000"/>
            <a:ext cx="2209800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36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/>
              <a:t>Outline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4400" dirty="0" smtClean="0"/>
              <a:t>	General Illustration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/>
              <a:t>Database Design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/>
              <a:t>Back-End </a:t>
            </a:r>
          </a:p>
          <a:p>
            <a:pPr marL="0" indent="0">
              <a:buNone/>
            </a:pPr>
            <a:r>
              <a:rPr lang="en-US" sz="4400" dirty="0" smtClean="0"/>
              <a:t>	</a:t>
            </a:r>
            <a:r>
              <a:rPr lang="en-US" sz="4800" b="1" dirty="0"/>
              <a:t>F</a:t>
            </a:r>
            <a:r>
              <a:rPr lang="en-US" sz="4800" b="1" dirty="0" smtClean="0"/>
              <a:t>ront-end</a:t>
            </a:r>
            <a:endParaRPr lang="en-US" sz="4800" b="1" dirty="0"/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Demo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Summary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2333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Front-End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900"/>
          </a:xfrm>
        </p:spPr>
        <p:txBody>
          <a:bodyPr/>
          <a:lstStyle/>
          <a:p>
            <a:r>
              <a:rPr lang="en-US" dirty="0" smtClean="0"/>
              <a:t>User Information Security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Remember Me</a:t>
            </a:r>
          </a:p>
          <a:p>
            <a:pPr lvl="1"/>
            <a:endParaRPr lang="en-US" dirty="0"/>
          </a:p>
          <a:p>
            <a:r>
              <a:rPr lang="en-US" dirty="0" smtClean="0"/>
              <a:t>Responsive </a:t>
            </a:r>
            <a:r>
              <a:rPr lang="en-US" dirty="0"/>
              <a:t>design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848600" cy="5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4991100"/>
            <a:ext cx="311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73" y="3733800"/>
            <a:ext cx="2514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33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Google Chart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Magnificent, splendid, elegant web page</a:t>
            </a:r>
          </a:p>
          <a:p>
            <a:pPr lvl="1"/>
            <a:r>
              <a:rPr lang="en-US" dirty="0" smtClean="0"/>
              <a:t>Side bar</a:t>
            </a:r>
          </a:p>
          <a:p>
            <a:pPr lvl="1"/>
            <a:r>
              <a:rPr lang="en-US" dirty="0" smtClean="0"/>
              <a:t>Flat Design</a:t>
            </a:r>
          </a:p>
          <a:p>
            <a:pPr lvl="1"/>
            <a:r>
              <a:rPr lang="en-US" dirty="0" smtClean="0"/>
              <a:t>Awesome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76192"/>
            <a:ext cx="3505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276192"/>
            <a:ext cx="268128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66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Technology </a:t>
            </a:r>
            <a:r>
              <a:rPr lang="en-US" b="1" dirty="0"/>
              <a:t>list</a:t>
            </a:r>
          </a:p>
        </p:txBody>
      </p:sp>
      <p:sp>
        <p:nvSpPr>
          <p:cNvPr id="4" name="AutoShape 2" descr="data:image/jpeg;base64,/9j/4AAQSkZJRgABAQAAAQABAAD/2wCEAAkGBxATERQSExMVFRMWEhgWFRYTERARFBUXFRkWFhgSExcbHCggGBolGxUUITEtJSk3Ly4uFx8zODMtNygtLisBCgoKDg0OGhAQGy0lHyQ0LCwsLDQsLCwuLDQsLCw0LC0vLC01LSwsLCwvLC8sLCwsLCwsLC8sLCwsLCwsLCwsLP/AABEIAOEA4QMBEQACEQEDEQH/xAAbAAEAAgMBAQAAAAAAAAAAAAAABAUDBgcCAf/EAEEQAAIBAgMEBgYGCQQDAAAAAAECAAMRBBIhBTFBUQYTImFxgQdSkaGxwSMyQnLR8BRigpKTotLh8RUzU2MXc7L/xAAbAQEAAgMBAQAAAAAAAAAAAAAAAQQCAwUGB//EADMRAQACAQIEAwYFBAMBAAAAAAABAgMEERIhMUEFUWETFHGBkfAiIzKhsQZCwdEz4fEV/9oADAMBAAIRAxEAPwDuMBAQEBAQEBAQEBAQEBAQEBAQEBAQEBAQEBAQEBAQEBAQEBAQEBAQEBAQEBAQEBAQEBAQEBAQEBAQEBAQEBAQEBAQEBAQEBAQEBAQEBAQEBAQEBAQEBAQEBAQEBAQEBAQKPpptp8HgquIQKzpkCh75SWdV1sQdzE+U15b8FZmFvQ6eNRnrjtO0Tv/AA5NifS1tO4IXDrpawpPbx1cm/nK3vF+r0N/A9PWOUz9Y/0wn0sbV/6fKkf6pHvNkf8AxMO3f6slD0nbXbd1X8HT23ke83ZR4Jp++/1WdHp3tYi5egDy6m/vzSfeLk+C6b1+q52f00xFl6zG4Jah306mGrqBr/yipYXFuGl5trmjvMfRQ1HhXDM8FLTHnEx/HVs2D6VgAHFIKSndXp1BiMK1+dUAGn+2oHeZvizlX08xO1fpMbT9P9NkUg6jUTJWfYCAgICAgICAgICAgICAgICAgICAgUnTLYjYzB1MMrhGcqQzKWAyMrajvtaYZKcddlrR6j3fNGTbfZxzb3o3xmFptVd6b0kAJamTm1ZVtla2vav5HzqXwTEc5em0/i+PPeKViYmUDo5sZ8Q7JQpEmmL1HqlQtMa2LAXJ1BHZHjMMePi6LGr1nu8R7SevRslboJtEi6vQtwy1HGncSs3e7yq18Z0390T9FVjehu1KevVZ/wD1uje695hOC0dlrH4vpbf3bfFq20cDiKf+7SqJ9+my+8iYzWY6wsRmpk/RMT8JNk7bxGGbNRqMt/rLvRhydTow8RJrPDziWnNipljbJG/8/V0foP09VWFMrkX7VAXKjm+E4r30tx+xrdW30y9pcHW+HTWOKvP17/P/AH9XXMPWV1V0YMrKGVgbgg6gg8pYcSYmJ2lkhBAQEBAQEBAQEBAQEBAQEBAQEBAQNZ9I9dV2fWB3uURRzLOvwAJ8pqzTtSXS8JpNtXTbtz+kOWdEsBth6tWvs4hEL5HZmpZGK9qxVgSbBt4H2pXxVv1q7ni2fS8UUzc5iP5dD2Q2KoLToYpVL230c7JlubWuL3AFiO4GW67xHN5vN7O9ptj6eqxqvymauxGqbWOo5HUQmJmOcK6tsvBsbmjTB5qijXmRaxPiJhNKz2Wa63PWNuLePVrfSPogaq/QNTNtVV1FMqfWV0G/x0mq+HfovafxKsT+ZEx8Of7S2H0Qtikw9bDYlWDUat0LG91q3awb7QzBz+1MsUWiNpVPEJx2yRfHPKW/TaoEBAQEBAQEBAQEBAQEBAQEBAQEBA5R6Xtpu1ejhqd2KAMFXUtWrHJTXxAuf25U1E7zFYem8Ex1xYr57/D5R1b90Q2IMHg6WH3sq3c86jHM58LkgdwEs0rw1iHA1Wec+W2Se6XtzaaYbD1MQ4LLTW5C2udQLC+nGLW4Y3Rp8Fs+WuOvWXOsV6QaViyYZ9SbAuigceEre9eUO/X+nr77WvH0lS4v0kMRphV/in+nvkxqZnsyt/T8V/v/AGbJ6P8AELtGnVcl6bU3ClQVZbEXBDEXO48B5zdjvxQ4+t086a8V6tuHRxP+Sp/J+E2KXEsNnbPWiCFJNzclrX8NBDFLgICAgICAgICAgICAgICAgICAgIFb0h2sMNQarkZyNFRFZszG9gSAcq8yd3umNrcMbt+nw+2yRTeI9ZaV0B6OVqtdtpYwHOzMaKMpU3bQ1ip1UW7KA7gL8ppxY5347dXU8R1lIpGmwfpjrPn993R5YcRrPpJe2zMT91B7aiD5zVm/RLpeERvrcfx/xLjFRh1ft58pzXu9/wASkrnf+eAmyjHJLqHoFqdnGLyakfaKg+Ut4O7yPjkfjpPxdYlhwiAgICAgICAgICAgICAgICAgICAgICAgIFP0gwNPFUnw1S4psVzZTZjlKuADwFwJFqRaNpb9PntgyRkp1hruJ6CYDJkC1AOYqa6d9pq93o6EeN6rffePorx6MsAbjNW1/wCxf6YjT0hNvHNTPl9Fv0L2Bh8BVqLTz/TBQc7BtUzWG4b8x902VxxXooanWZNRtx9m5zJWICAgICAgICAgICAgICAgICAgICAgICAgQcbTGYHiRr5bviZMDDiAFW5Og18hrJHJ+kvSnFlg9Ot1ak3p06dr5fslzxJFiR3+Q5+bPbf8MvW+G+FYpr+bXef2j4N52VtBcVh6dcfWYdq3B10I9suY78dYl5vW6edPntjnt9w2nZ2J6xAeI0bxH5vMlZKgICAgICAgICAgICAgICAgICAgICAgICBAxZIe/AjTy4fnnJgRcdrTf7p+BhNesOVbJ2Phf0dHVXrVOqVnIXOEZ0KZO0RT7LsOJPYPKUIx1283rcms1E34ZmK17dt9ufbnzj+W1dGsaRjMXhmy9rq6yBXZ17SJfKSAd2u4b5YxW/Fas/Fx/EMUTgxZq+tZ+UtowFXq6tjubQ+PA/Lzm9yF5ISQEBAQEBAQEBAQEBAQEBAQEBAQEBAQECHimuwHIfH/ABJgR8aRlI7j8JI0TDYkDB06N7P1SlUU9ZVtlVBVpKtwq3zXz6AkkyrM/h2dyMczlnJ2369I+E/9IeMrNRxtDFOgpl6i0mLVAa1RDTy5qiL2F1Vfqn2ccN+HJFp78m+aRk0l8VZ34Y4uUco59pnnPKZ6t+xSEi+/wlx5tbYGvnQNx3HxGhkJZ4CAgICAgICAgICAgICAgICAgICAgICBGx9IFbneNx4+EQINamcu+ZDimJ23iwzUqKimqNUp3RVD1Dm1IvqXOX7OupnLve+8xV7nTaTTTjjJlnffaec8o5fwz7I6EY/EMKlQGmLg5qpJc99t/tk49Ne0725Net8a0uKk4sUcXbl0+/g7BSpkKATchQCbbyBvnSeJZtlVCHKHcRceI3+74RItZCSAgICAgICAgICAgICAgICAgICAgIGOtWVRcnw5nwgQqlbNqdANw/O8yRHq17+Akiuw2zcOlRqtOioqN9ZwLX85G0MpyXmOGZnZYWPEyWD1bSQMTtlIYcDf+0C8U3F5CX2AgICAgICAgICAgICAgICAgICAgR8XictgBdju/EyRWVKutybtzO4SRgZyfxPyhDDiMRTpi7t5bz5CZVpa3RhfJWkbypNodIaxFqKhP1mAZvIbh75dxaasc783Pzau8xtTl6tM2pRrO2eo7O3AsSSPDl5TqYuCI2iNnDzzl4uK0zLfegG1GrYfLUYl6bFGJNyVOqEnjpcfszka7DGPJvHSXoPDs85cXOd5hfslyBzYD2m0pL65UWFhuEhL7AQEBAQEBAQEBAQEBAQEBAQEBAQKfH1O23dYD8+ZmUCExA3ydkMFaubaafGZ1rDC0qzEoDvlmiplhAXKxst2PJFZz7FBm/nHVU5T05o2Jpi3aKUwXKA1nFMsymzKiAF2IJA0XjIvqceH9UtmLw/Uarf2VJmI6z5PXRNuo2jVoZgQ4K3AYA1KWptfl2x5GbNX+Zgi+3T/AC0aH8nUTj3335fT7lv1fmPEeP8Amch3FpSfMoPMXmKXuAgICAgICAgICAgICAgICAgICAga/We5J5sT75khU7Qxq01Z2ZVUKWZmLWVQVXgCTqyi1psma1rvbonHjvlvFKRvMqmnt2nVo1K9Ny9OkKhcLTNIkpT6wBS99+65WYRqKTS1q9li/huamamHJymysG3g+zquN6lVZahpU1djXBY9XZmDCxsGc7uE0e+3nFNo5OhHgmKNbTBaeKNt5QNkYjGY/B4umar9dRKVKapakGFnDUcqWGttNN9pVre+att55w62bDptBnxTWscFt4nv80bY206mLxNCrVF1weHzHjnamTkY/rM7UgfCTpotqM1Kz2PFIx+G6HNanW88vn2+/NPqVDRr0KpOq1VLnnmPbPnc+2et248dq+n/AI+V7+zyVt6/+upPuHcbTgvSpezW7JHJj7Dr8zIlKXICAgICAgICAgICAgICAgICAgIHis1lJ5An2CBrlVrKe4TOOqJ6NF9IWKIwpQampWp0wO5AajW/aNKatdO1Ir5ux/T+OLai2SelYVexKRoUNr4dterWw8i9InzBWU6Tw1yVdnVbZs2lzR3lX4mqP9NwWHvlFXEVajEmwAVuqDHu1b92a5n8utfOVulJ98zZYjfhrER9N1z0b29Qo4/H1qZvRNB6iXBXMUZCosd1yWHnM8eSK5LTHRT1ujyZNLgpf9W8RPz3Umwa9Sg6Va9/0fFh0d9OD/7g5MlQK3gJGmy2w5IydpWPFdJi12nvpq/qptt9OX35r7b1E5HD2zoSCBrdl1uvcdCO4iexwWidpr0l8i1FJjlbrHKXR9jYjrMNTf1qSN52F/fecTNXhyWr6vQYL8eKtvSFhs1u0w5rf2H+81NqxkJICAgICAgICAgICAgICAgICAgR9oG1NvC3tNoga5tJ7IfED3zdjjezXknarmvTHEVWxGEpUlzVR9Kq2vd6r3QEfdSnvlPXTM5YiOz1HgGOlNHfJk5Rbff4fcoeNwmMw5xxrBn6ygoesoZqbNUqUH+vax3kSnNbV4pnvHV1MebT5owxj5bTO0d9oieyRgOjL10w1SqwXDrRHZBZqrqXeocigELmZiLsRzm/Do75uHyUdb45g0U5axzvv5ekRC4o9HsFiagqdTVprkVSiMlKjmUAFVNiz6jU6bt95p8XvptDPXitPSsdfjPk5Phnj+rz4tort3m0+fp97LrGVcPSRaJalRSkmZFqdW7KFDXemKlyTYtcgHfMvBfeNTa2XLj2pyitefXzU9fqMm88F54p6zCo2sQcxOdiVUlqmZSbqCFKsAy2BGhAteeswdtuUPK6uNpned5bR6P6ubA0h6odPYxI9xE5+urtml1PD7b4I39f5bBgj9Ivfce6/wApTXVtISQEBAQEBAQEBAQEBAQEBAQEBAibUP0fiR8b/KTA1TpCfowL2u3yP4yzpv1bquq/TsoKmKpo5djSpuEUXp0VNfIbUUA0eobmyDKNToJsvpcdt+XOe/8A2nHqtTNIpxfhjt2QMftvCYpDRL1qlKmvXt1WVEqqFomnSYscya1V+yAS2huNOdh8GvgpwTeZjflE9Yjy+EbOpg8SnFabxWOLbbfy9fiy4Db7Vr9XhUKrQoMqB7i1ZUVEDWsq0ytcMcu6mthqZuzeGcpj2t4ieXKdojbyiNuvJTtli1uK1YmfXu8NS2jUrBSSKHW5H7SpmoVVpvUcBbZsmUotgTeo3Iyzh0mjwxvSkcXntz3j1n6sLZbT1lgHRb6MisQzmmgugJVWWxcqG0uxeuLlTYPu1Mu1zc968lTJl4Z5QnbQoVRSzCkMoUbqaAAKAL5VAsLAblA8BMsN8fFw8XNzdVXNNJvwcvguPRlVvQdT9nEN3aMFP4yt4lXbJE+i74VbfFPx/wANroaOv3v7TnOmuJCSAgICAgICAgICAgICAgICAgIELa31B94fAyYGndJqlhT72b4CXNLHOVLWTtENWx+Dp1agLPYZEVkGVRUyVVrL1pJIcBlNuyCA7am8uRvDRXPw14Yhno4DCZ8xWmWJve+hyikLEA5CB1VIgZbKRcW3zCeLZlXNbpK8wOJpBWNNVAHqhQL35DSaLY535tkZ45yyYnGE7uIvJpjYZMvkgjGgEFhcAgnS9wDqLcZvnHvHJV9tET+ITrOtFS11/SHqdcK2ZHpMCFw60hqWGgtb7Oa9yROJ7HJ7XpO+/wCz1U6rTzp+UxzrEbbd/Pf78ln0IwiUhUCte7IxFvq3BsvsnR1eSb8O7h6PDXFFoies7tjX64++PjKa4uJCSAgICAgICAgICAgICAgICAgIEHa31B975GTA5j6TcRWU4NaVRaZqVXUs+XINEsWJBsN8uaWdt1XU0i0Rup8dsjH9WnVOtWsdKivRpU1uACVTMoZ7tYLpY5TrpaaNH4nGozXrttEd+vfl05ducdWF9LWlInugbQq4mk6UDWolzR62pnoIqKWfKqKRmzE6G/KxlrR6qNTx24doraaxz67dWGXBFNoiesbs+DxONCuvXUV1AQLTS1S3LTdcgeTDhLk8G8TtLRwztMMZx20SbdfSFluPowWO+6Bct8w4g7pP5cdiKTPKUZq2Ma98bRGuvZp8ibr2dRpbTW+b1TJ44jpB7Cs9Vz0V6wUDWqNcsVU6IDeowWmugvv3+XlhlnitwppjpijeI6ugdG6KrmsTcsCQRYjlfvt5d05ue28wvYI2hcL/ALg++PjK7euJCSAgICAgICAgICAgICAgICAgIEPao7Hgw/D5yYHNfSZSpmjRLorgVSBmLi11OoysPVl/Q1i15hQ1+S2OkTVpeH2bQexy5NDqHxptlIA3OfW4bvMA2vw0vNIj17d3Px5st6xbl9J7Mq7Aw+9sxN7ariju3any8LzOs8PKv+GU3vP6tvpLKuy8Iv2UDaHV8WLXvy4iw9s2RN/X9mmcu3esT83rA7Iwj1QhRbEfWWpiR5dphw+MZJtFN+f7GHNM5eGdvkv16GYFbFaIdrjQ1KwAHEkF9ZTnPk7y6cVr2Ww2V9CKYsrdYlQ8r02Rgp8kAmv2m1t/kWpMx+682DTINjlJ7N7Em7a338NwA4AStmneVnEtaGtVfvH3AmaG5cSEkBAQEBAQEBAQEBAQEBAQEBAQI+0FvTbwv7NflEDnXpEwzPgyVF+rqK5t6tmUnyzX8pe0V4rl591LXU4sXwaJsqoeyRa/a1IvuKnQZwT5W321vcW7/wDPb4R/n0/nf5Odhj8EfNZ0gw0s3MgU64cZlbtACtci6W13XG4Wtlv98v8ATZwz97/7Qcbh6gu1qhGpJZHXKBwuxJIAHE8JZx5K7bKGfT2meLq9bFa7iTmn8LXpqfmt7oUb1MxZhkpoLZuyQc5N157tfDz5M25bebv8EdZ7MwxKNcA3O7SxPLzkTEx1TXa0cpTuieCampzMzMzkkueXqjgvdNWoycduTZpsfBXmutni9XwBPy+crysQuJCSAgICAgICAgICAgICAgICAgIHwi+kDWq1PKSp4G3iP8TJCmxHRnAv9bD09fVBp/8AyRN9dTljpZotpsU/2oZ6DbP4U2HhVf5mbI1uXz/Zr9zxeX7vP/j/AAJ4VP4g/pk+/ZfRHuOKfP6peD6GYWmbr1nnUB+Ui2syWjaSmixUneFsdlUzfQ6gAnNY2G7UeM0RltCxbFWY5o+G6NYNCCKNO4t2muzaEm5JuSbk6ybZ8lusorhx1jaIW/WBQbHUi1+AHdNTak7FTVm8FHxPxEiSFpISQEBAQEBAQEBAQEBAQEBAQEBAQIG0dndYcynK1rcwfH8ZMShWHZdccFPg34iTubPn+m1/VH7wjcfRs+v6v8y/jG49foFf1f5l/GNx9/0+v6o/eEbj6Nm1/wBQftH8I3NnpNkVSe0ygd2Zj7wJG5suKFEIoUbh+bmQlkgICAgICAgICAgICAgICAgICAgICAgICAgICAgICAgICAgICAgICAgICAgICAgICAgICAgICAgICAgICAgICAgI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http://www.colgate.com/PDP/Ajax_v13/US/EN/locale-assets/images/heros/hero_dlSuperD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60" y="3063216"/>
            <a:ext cx="1551915" cy="424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s2.hubimg.com/u/8665539_f5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0" y="1594030"/>
            <a:ext cx="2895600" cy="159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3" y="3382533"/>
            <a:ext cx="2531228" cy="191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3" descr="http://images.spatiallyadjusted.com/oracle-godzill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55301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 descr="http://igloomag.com/wp/wp-content/uploads/2012/03/hibernate_logo-300x25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54" y="1176076"/>
            <a:ext cx="2237715" cy="188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7" descr="data:image/jpeg;base64,/9j/4AAQSkZJRgABAQAAAQABAAD/2wCEAAkGBxQSEhQUEhQVFRUXFxcYGBYYFBUYFxgYGBoaFxoYGhgYHCggGxolHBoVIjEhJSkrLi4uFx8zODMsNyotLisBCgoKDg0OGxAQGywkICQsLCwsLCwsLCwsLCwsLCwsLCwsLCwsLCwsLCwsLCwsLCwsLCwsLCwsLCwsLCwsLCwsLP/AABEIARUAtgMBEQACEQEDEQH/xAAcAAEAAgMBAQEAAAAAAAAAAAAABQYDBAcCAQj/xABDEAACAQIDBQUFBgQEBAcAAAABAgADEQQSIQUGMUFhEyJRcYEHMpGhsRQjQlLB0WJygvCSssLhFTNTohYkY3OD4vH/xAAbAQEAAgMBAQAAAAAAAAAAAAAAAwQBAgUGB//EADQRAAICAQMCBAMHBAIDAAAAAAABAgMRBBIhMUEFEyJRYXGBIzKRobHB0QYU4fAzQhVSYv/aAAwDAQACEQMRAD8A7hAEAQBAEAQBAMdauqC7MFHUwCA2rvjh6PO5+Hy4/KaynGPVlmjSX3/8cW/0/Erze0UhgzIRTYkK2XunLa/A35iaK6Jcn4RdHjKcurWen7Fj2Xvfh6w0a3kbj9x8JIpJ9Dn2U2VPE4tE7Rrq4urBh0N5kiMkAQBAEAQBAEAQBAEAQBAEAQBAEAQD4RAOK7y7Trds6F2sDbjqdOZ4ynbZLc1k9b4VodPKiNrjmT9+e/sQdKmXYKouzEAdSTYfOQdWduUowi2+Ev0L3vXsNVw1Ogli1KnmHiWuST/Uc0vOtbNq7Hi6tdJ6t3S6SePp2/Dg5qrEG40PiNDKp6RpNYZa9y9pV3rrTNRiLf1cQB3uPOT1Sk3g4vielprr3xWHnt/B2uWDgiAIAgCAIAgCAIAgCAIAgCAIAgCAIBxTfmllxlTr+5lK9es9j4HLOlx7N/ySHs42X2lc1mHdpDT+c8PgLn1EzRHLz7Gnjmp8ulVLrL9F/Jr4ra9RtoNUZXFNzkF1awUaKeHjr/UZvGb35Kep0la0cYJrdFZ6rr3X++xAbyYHsqxsO63eX14j4/Wa2RxIs+H6jzqVnquGTXsyo5sVfwy/W/8Apm1C5ZU8Zl6Ix+LO0SyefEAQBAEAQBAEAQBAEAQBAEAQBAEAQDkvtNoWxQP5h+37ypqFyj1P9Pz+znH2af4r/BONif8AhWApAAGq5BIPAs3ea9vyiw+E3z5UF7lNV/8AktbJt4iv0XC/HqVXam/FaoQTTpiwtpm/eaq9vsWbPBKYviT/ACPmOP2zCdoAM6EkgdOI9RYzeXrhkpUr+z1flt+mX+r8+CU9ktG7s38R+S//AGihcMeMy+0jH4fv/g6rJzjCAIAgCAIAgCAIAgCAIAgCAIAgCAY69dUF3ZVHixAHzmG0uptGMpfdWSkb04ajjHD0K6mpTse6Q2U30PgdQJXsnCWFk6eksv0eXKHplw0+M/IpG8AxRI+0s1QLfKx1Av6aXsJFYp9Xyei8Pu0kk1QtrfVd/wDJAYnlNIlm/qiZ3e2bin0pMaaMdSefkDx+kmgpJZzhHE1t+mziUd0l2X8l13MxOFwl1FRiSSLlTluba59AOA6dYWpqj6Uzj6l23y8yawXatjsvGnUt4gA/rN5X7esWVlXnujPSxF7d1lv4j9jN1auMrBq44MmceMkyjU9TIyIAgCAIAgCAIAgCAIBixWIWmjO7BVUXZibAAczMNpdTaEJTkoxWWzlm9ftGd3VcCxRFIvVKi7nwAYGy+l/LnXsufSJ6vw/wKMYuWpWX7e3+Sv4rfLGNcGu4HQgf5RK++cu50YeE6VPKgjWxb1MqVTURy/AFy1QdWDDQSNrPUVWVO10xWNv0Rr09oVVYMlQq3iAPh1HSZSSLM9PXOO2Syiy7u7Wr4mqtFyrgg5mZfdUcTYWHGwt1m0ZuLzng4niPh9FVfmLKfbHuS+I3WRWz0TQd/wCI1Mg6hQpF/WSO2tLMcZOWtXbYlC6UtvwSy/m8mvXwmOHAp4dxhb/ulablJ8stVf2EV3+v+DFhqe0aSlKbFVPFQ1A6njqbn4TK3R+6St+Gyll/ueNm7yYrCMUJ7RQbNSds3mFcXyn4jpN4ahw4lybajw2i+G+nh9vZl72ZtmniFUjNTLAnI9jpz1Um4vbUEyxmMllM8/KEoScZLlEslRvAN5H9JuvlkiaXyIzG1awtlDk9Db5NoZWlG9PKJoqt9yPxO8laiuZ0NhyemwZj0toB1mv9zdF4kiRaauXRm3u5vDVxR0oBUHGpnNr+Ci2plmm+VnbghvpjXxnLLJLRXEAQBAEAQBAIXeLefD4MfetdyO7TXV29OQ6mwmkrFHqXNJoLtU/s1x3b6HKd8d76uOAQp2VEEsFDXZzwGY8NPCVp2uXQ9d4b4VDSPfndLp8F8isKfu2XmGB9P7+sjfU6EZ/buPwyeH1XXxEx0ZM+HwZmPADzmhoks5Pl7cZk2Z0HcrZATD9qSoNU924ucq31AseJJPoJHYm12R5bxfV77fLXSP6lip0WGhYKeqj9Tf5RhJcyOPuzzgz4bAqTxZutu79BMboZ7sw2yB3h28gJo4byapz6qp+p+ExZNJYgdbRaB/8AJb9F+7KylPUaStydeTeDdTaK0siVLim9VbkEgqRezgjh4EjkTLGnm0/kcnX0qUdy6lr7evhn+9ObDm2Stx0IFs4GqNy/KbaWvlnTcE1lHDU+zLLs9ywzdpp0P1vwiOe7NJtdMGLG4mgtQJUNmYgA3IBJ0A0PGRNUue2XLNoqzbuXQladMKAALAcpbSSWEQtt8nqZMCAIAgCAIBXd9N5Bg6Pdsaz3FNT483P8I+egkVtmxF/w7RPVWY/6rqzjdclmao7F3Y3ZjxJ8SZQc23ye4rShFQisJdjSqXPH4TaLJ48dDDikIAYceEzB84ZW1DcftIdY/mu6MRa4HWZ7luE42RUl3PZqa3mcG+DJgafa1URmCqzAMzEAKv4jc+AvHQr6nURpg3Hl9vmdo2RjKFamGpOVop92rZctwgscpOoUcOGush2J8yeDwt8LIzxJep8v6m5hnwq3ParprqDf5iIwp/8AYiatx0Nfb208I1B1bEMiD3jS94j8gJU8emsl3U9FySaaFysTjFN/Hoc5q1adRvuk7OmOClizHq7E6noNJTsks8I9VXGcI/aPc3+H0NuiyjmJBuZHJN9isb0YzPVROSgn1P8AYl7Sw9Lfuc/UP1qB1P2ebbFfBZX7zUfu3BF81NvdJB46af0mXa3iOF2ONq6dlvwZn2DhgezL3pWzFQGuMlyABzQag5fd1FgJXilJ+rj5GkuOiJShupRTGHFgvmK2yFsyBuHaLfUNl0sNNTpLiriuUiB2SawyfkhoIAgCAIAgGptTaFPD0nq1WyoguT9ABzJOgHWYbSWSSqqds1CCy2cP21tlsbiWrN3QRZVJvlUcF8+Z6kzn2ycnk95pNGtJTsXL7v4mhXe0iSLMI55MaEHUzbBu00YK16rLTpqSzHKoHEk6AASWEWVNbYqqJZfLRhNBkBR1yshKMDyKkqR8piXEsG/h0s6eD+B87K+szktWJy7nxKRJCgXLEADxJNh84yVLNO0nJy4RfdoYv7NSWhSbN2ahTa2W/Fj3eN2LG58ZUcXKWWeVnYpSc33KzUqVqh94+PHQAcT5TdRhFco1jvm8RPOKwtVst7gAd0G49eGvpHmxzjodvTaaNceOX3fU8UsPVFv3mHKBeTx1M5otxZh6fvI1JZ4N00VzHFu17QiyOWCHk3Z2VvgSPiJ0K4+hHl9Rbu1Mmi2+znbIoYtQ5+7rDsn8O8e6T5HT+ozaL2s11P2tWO6OmU8PkZxfVGv6WzHTwP3h9OsinXiRRU8lg2VVJVri2VrDh4DwOn98pZpba5K9mF0N6TGggCAIAgCAUL2vYSo+FpslyiVL1FHUWVj0B+sgvTxwdzwGVa1DjPq1w/iciVVtqNepJ+V5V9R6uWji+Vn6tv8Ack9k7p4nE9+lTK0/+oe4nmttW9AZs3hZOdqLNLpnjzHu9o/7+pa93/ZylUMtXEvmBHuBLW8O8L3v9RM0yja2jlanxW+OHBvD98Z/IvW7u5uFwZzUkLVOHaOczenJfQCXIwUTi3am2777KN7VdiGnW+0Iv3dWwaw4VRzP8wA18QZVvrxLcen8A1anX5D6x6fL/DKEzeEjwejwZ9msFcuSBkFxm/MdBpztqfSYfQo+JSkqHCC5lwS1HAVCb62NjmYMBqL2UagWvxkTkeRcYxeHyzYxOMXDL924LnkoU3/idzc2HgLdPGaxi5PPYmpqc3zwiGO2ajMWqEuTxJ4//k3sqT5R6DTqCjtSwbi41eN5X8p5J/KkyM2hjS2gva9gBxY8h8bC0s1VJC+Kp08pvrgsjbCQ4RKT99OOddGpVTcsR4d4njoRpLy4PEye55Kvid2MTTJyFKq8mDZH9VOl/IzDjk3hZOPxO57rVhiqNDEOB2qrkqC4PfXQ8NL3v6NN0k+vYrWZjx2JrBYdUvlNwbc78NALxGKXQjk2+pld7MB43Hrx/ebZMIyAzKMH2ZAgCAIBjxFFXVkcBlYEEHgQdCJhrJmMnFqS6o5rS9nyUMS1R/vaK5WpoeJJJuHtxC2HnfXrzb5ujtk9JLxqy6hVx9Muctf73L9iMWuRcil82gC5Rb4kAeQvLWYWwyjz2GpckPTpth66VKhA7Q5SMxc26sQPgBy4mVFHybVL3LO7zK3Fdi0TqFI0NubOXE0KlFxcOpHkeKkdQbGYksrBNpr5U2xsi+Uz851FK3VtCpII6ygj6ZCSkk13MuzKOeootfW5F7XC6kX5XAt6xOSjHLON4hc+fgTm1scKZ171Q3OpLZL8LltfIfQSvCDny+hxqKN3LK5UqEkkm5PEy0lhYOlGvHToeILEInpW4Qzp0ttcln3N2cHqmqw7tPRernn6D6zaqPc4Pjep4VK+b/YsWOpGm5ZODcRy8iOYk/DPOmh2ubugW8bchzNj/eszY1XW5m8Vlkt7N2fC1qmGZiadUGpSY8Q40ZT1IsbjjlPDhK2nujY+OpjVQ4yWrZjVKTHMb5290DQHmo10I18wViDdb+f5EEsSRK4+r3A662IPoOI8+IlltNZI4rlozfaRnUfnUkdbW/QiZ3cmu3hmzNzUQBAEAQDxVpBhYyK2qNiwzMZOPQhq2Hei4ZLsnMcbDn5Tlyqs008x5RcjONkcPqY9qUhiKQYtYA8Adb9Ta9/IHyMsuSvhuRHHNcsGxsTaBNqdS+YDuki2YeXj9becl092fRLr+prbVj1IlnYAXOktEGM8HDN/tmLSxlYixVx2g6Z76fEGUrMxke68H1Ts08YvrHgr9DHrh0d7982VdOHMnryAHnNJQ34XYj8RlBS9fEV+LfsaqEnvNoTqbm518es34XCJHXiK3Lb/AB7Awabsv4djyTM8k0D1TcX4zWWcHQrwoHQdiJ9nprTYENbMwIIN214GWILg8Tq7vNulPtngla+JU2FsxOgA1J8hGMclfBvbJwBTOQb1CRmy2Nl5KNbEeP04GVLZubwnwFhG7vLhloUPtDEKaJDAjx4AAeJvaw43m3kuPq7mkbVJ7exv1yKi514VEDeYtY+RXQ+pksllNkSWHg30ojsCLWupvfjc8T8ZJBeg1/7kS1YvhldffosD6cCfKxv6Q/u/IlwlZjsyc2djBVQMOPAjwMljLJXlHDwbU2NRAEAQBAPhW8w4p9QRWMwTITUpcfDkfScq7Szre+otQtUltkQ9Okazd64cm5Avz4dcoAJPC5VRNaGr21LhrqSz+zXHQmmoafiNubHUD1/3nRxhYIFJGrXw1OolQsoN1IuyA91Q3C+pFwx5cZhrKwx5k4SzF4xzwcr2luTmqdsAKagquUuCobKpY2FypJJ5cLEWvK8pyiuFwdSnWydnm2eqS6ZNqluxa1qVFrtq7VKpsPHKGW/la/SYjJmLdbbOWWzS2js7smAFLDfzZ1sfR1v9ZrY37swtXa194k9j16Sd2pRVm5hKDsPTJQP1mtW3OG2QW32Po/zM+18UioWWjXpkkBbUyouWC3zmxQWPEiwh1rzfTL6M0V03Hks+IwdNxlK3tpa4Yr1U6H4GbqWOhu8nvZexEUMFLB2HdY8Vt+EdCD8ps27FtzyQze1p9jNjcXRwqDtrPXVbAp/zD4a8QNBxPxmrcKuO5piVjz2KjtHalbFuDUNlGoQe6tudubdT6ATZ0ztebOnsSLbBekte69QPQVHFwCCARfS9wfjcSxtSeH0IpruWdKyODlYNyNiDJVKLWEQYcXyQW72jVaTcNRboLj6TSPXDLF3MVJGHA1ThqxVj3b5G8vwP8PrNV6XgxNb45LSDJ08lc+zJgQBAEAQBANTEYO5LIcrWtfkR1Ei8pJ5jwySNmOHyiH2lsrFMrdlWph7aZlbU+d9PgZr5bfVk6vrXSJpYzEvR2e/asGqpQZWI/Ey0nuw6XDSGL3f78zSXMslQbEscTlNVKfaIrKHQEVMjNSdC1x3rIhF7jvHSFhrkkW7sa+8ONFEVBhxVpsR76suQ3Go7JyT6qRMwgs5NZTeOSl4CjUzA2c68GVcup4lmplj6TM5beqNo4Lzu/s5aIz9uqltSlJKgvbkSKaj4iVZTTWUbLnqj1vMBXo1VY1CCrWDkpy0sHIH18pWr371J+5Oo7ltSMm623a9XDrUTCLcAAE1LXAuDYPzFhx6zo+TnoYdi/wC2fkTFbaNdhdglEDXNnzMpGosFFr36x5Mu7/AjcoNYS/EhcU4JOW5LG5Y6sx8Sf0m9dUYdDRybM1TD5KX8TED4/wC0lRqyxbHc0kpv4HvfysbfI2PxmJruav2M1Cq9GoeAPeyAZrFbnjc2bx6f5qz9D3L6Gcblhn2hjQMSHBFmtmHhfQjp5cpLCe55NnFuGDd3jogOjH3agKN5jVflm+Eksj3IqH2M+72OJBpVDd04E/iXkf0mYSMWQxyTclIRAEAQBAEAQDxVqhQWY2AFyZh9Ak28I5nvnVYZwP8Apk25H7x/0nIbxIuxSa5KzvDR7Skjke41+HFSqlx82Pms2hJ/kWtNLZan8SJxlAlCUd9PwlsykdA1wPKbwnzhnds8NpsfC259v4IjDUyWtalodD2KX8eQk0pYWTlV+HOVkoPt3LPgarpwcr/IqJ8wL/OUZ2fA6EfDao9cs9VqN7nUseJJJJt4k6mRqbzyXKYQrfpSNzdnHmmGp8r316/2Z1KJZgcbxetRuUkuqJfEsWHjJVycoy7OwdyC2sGp7xpz1VQctT/fwmy45ME7TtlyngQRMGp8HfWmKnFGy5jwswIBPQuFU+FwZE4p4TMvjlGzi8EWo9oALDKyni+UjVWNtcp4HwmYR9OTFcsSwb2Opmvg9NXChh/OmvzsR6yZepcmi9MyHpYrupXX8Iu3VeYJkWME8uSRTemk/wDyGFSzBW4gC4uOPI62PC4Mht1WyOUskfkPuT9JwwBHOXISUoqSK+MHubAQBAEAQCob9bXs2HwqHv1atIv0phx/mIt5AyC2eMR9zreGaXdGy+XSMXj54ITf9cjUNCVKur2HAKjOSfVhKd0MYRVqeUyMxtLtKNVVN+zYG3k30JA/xGV4PDyTvoVOl3cyHlw6qdR8pLJZaZ6nRXeZUn3Rq4ClcsfA2+s3sfGCwq9rb92S9AaSnIjmjaQzRrJGa9A9nWF+DafHh89PWXdNZjgq+I1ebRldY8/QtuHoi1+cvnmmzcpd0XmMmpo7M1dmPEkzcE2mkwa4NjDakiwNxmCn8QtZ09QAfO00xkSZPUsRSamArKFKgAEgWvoBb0It0MlTjjBBhpmDYoyF6R/CbgdDETezlJnM94a1qmIw/aBFpVbFL27rAOvUnKykdZztROcbMY4OlXGuVKlnnuWjcbdl1p9riVCs49xbi4/M4I0JsDblpfUXliGmTe5/gUbL5PgvCi0tpJLCKx9mQIAgCADAOUbIxH2vaxrHVVZmF+SUxlT55T6znSlmxs9ZfD+18O8ru8L6vlklv0pJCg/jqjzDUwv1+kj1L9az/vQ4NP3SA2DUy1KStqKtNabHmc6lQfMuF/xSNcya+Zu36V8CA27RKNmI1VirHhmB76N6gk25cOUnXPHudDQajyZckRhMVlzX1vNpV7sHW0urjKE3N4w/yMuD2rZrHh9JHZp8rghXiMLLNqXHuWOm1wLSjh9y21hmLG0syE8xwm8JYZtW+cPoywbGxGemjHmBfz4H53nWi8xPK6qryrpQ9mSGNqgKfG1h6zZFcxbMSwvNzDJikbzBqe2cqQw4qb+nOYZkbWw5FWlWpAZHUllIuC3G3TiT5jS1pBcnlSRiD6xZsYHGEEMB+E92/wCEeHT4gc7csRsl1/IzKKxtMGL3RpYnHJi2UFCiMeIZqiaJe34QLacNOsn2uUlLsR71GDh3yXCTkIgCAIAgCARW9WN7HCV6g4imwX+Zu6vzImljxFstaGnzdRCHuykezXBAU61S2t0pj5Mfqs5sFlP5nc8bubnCHzZv7361z0UN6hiT8hI9W/tTk6f7hSsazIMNU/CudLgahlYMvmRlHxmamsv5mZ5bx8CU3uwqs7KLAVQcp5XYdrT9AS49ZsvTP6iD9KZzbbFB6FU0WtmCq1wSQQw0tcD+xLuww7c8Iw4flMElfDRbNlVboB4aTm3LEj08HugmSBGkiCNjdardXT8rX9G/3BnWoeYnI8Zr22xn7r9CaxCgiTJHHNrD07AWmWHwbtKYMGPHbTpoO8dfAak+kisshBepm0YOTNjYeJGIoNTFwQ2anrYgqcwW/K4+pmsZq2JrZFwlk26dO7I1yKeaxumXK/5hwKk3KkjS4BmFHOEzVy4M+K201J8psyowzv4qdDpyYePDTrMS1GyW0KrcslhBl4rH2AIAgCAIBS/avicuCCj8dZF+AZ/9IkGo+7g7XgEN2ry+yb/b9yu7qb04bDUFpVi6MaucvkLKeH5bkaAcpVh0S+Jb8Y0tju8xdMYRO4+pTr4hXpsrpUTRlNwdWHx1lfWLE0/c5dKag0yk7R2nh6dCtRrPaqrLUpqAzHOCHANh3RdVBvyM2precizlLBN5qNalhmzrUTJkYKwLBFJRbgahsjDqCvSSyjJSTx8zRP0tFF3+wDocPUcgmz0Sw/FYl0a3K659OUuJcYI4vnJA4YXMikXKI7pJIntiVbEjx/SVNRHjJ39G24NPsTamUycxbOxS0a1QsbKR4E68eA/qnQ080lyUvFoOdEJLsyVo7fpO1lDHoVK3/wAVpZlfCKyzgRrk3g+f+I3LFKdK7DXK7WLW4hbaE9L3PK80epjJZiZlW11M+AxdfFa0bVF5ohCsvRlY5gR52lWyd0+Ik1ToisyLPgN0DUF669mf4WBb1tdb9ZirQzbzN/yR3ayCf2ZvbQ2XTwiU2ojL3wGN7kk+6WPmLf1S+qo1rEUU42Sm/Uau1t7KRP2emb1dFqWBsuZScoa2UNa3E6AyO+zEcIzXX6jf3b2ddTUqLe5AW+twp0b9vKaaWnK3S+hm6z/qixy+VhAEAQBAEAoHtfP3OHH/AKx+VNv3lbUvhHoP6e/5pv8A+f3RyrHtoPGVa+p6eUISg9/QYDEVkNqVR6ZP5WI9enpNpbcZaOC9GrZNRIva+DZTnZixckkkksTzJJ1JklVil0KWs0boxz1LlunhhhqAL6NUOZtNSTwWw1NhaWZNRjlnMw5PBsb1V6dag9FlbMSMhsNGBOVtdbXFvXrK39xElVUkUbBjQ6a8DMyZ2fCIJybfU3sE+Vx5yKxZRfpxG+cPiWKk0oPqWGje3W2X9qxpQnKFp5icuYHW1rX53lminzI4yVvEr1RpVLGcvBd19nOG/E9Vj43Qdfyy2tHBdWzzE9fOXZEtgN08LSFhSD/+4TU+AbQegksdPVHlIry1NsuHImUphRZQAPAC0mwQnuZBr7Qwi1qb024MpHl4EdQbH0ms47k0Zi9ryck3L2DVbaNenUF6dMlqzkd5yWJVCedzmJ6A+IlOuHmfe7dS1ZPauO52ICXiofYAgCAIAgCAUT2v0z9lotb3a4v5Mjj62lfULMTvf081/cSj7x/dHH673bWV4LCPS6qWI7V8za2aNSZFcVdH9xyR52iM9VFAByWOovqToLegm1L2LPucvxWe6Sh7F/3d3UrYlkqVQaVMKhDEd5jbWy6Ea68B6yRVWW/e4RyHdCtYjyy0VPZ9hX981WNgL9pbQBRYWHDug+ZMnWmgkQPUTZzf2j7tLgsSppKRRrLddSbOlgwuTc3GVtfEzFkdvQ6nhN+J4ZUs1iJH1OjqLPL1O4ntn1yRrKFsUmdReqKZd/ZLh81XFV/wjLTU9dS30T4zoaSGFk4v9QWbYV1fNnTJcPMiAIAgCAa+Hwao1RlGtRgzeYUL+k1UUm2u5lvKSfY2JsYEAQBAEAQBAKl7UWX/AIe4PEvTC/zZr/QGRXY28nW8Dz/eRa9nn5YOGsLcfOVsrHB67VSUK5Tb5fBLYbAlO8GuLcLevGVZ3KfpZU09flN4fDOm+yPZ4+yNXZBnrVqjBiBfIp7NAD4d0n1nTqglBHkdba7L5P4l8kpUEAqntO2ctbZ9ZiLtRtVQ8wV974oXHrNJrMSfTz2WJo4RV6Sqnyeg1cJOKs7Elh0zILEgjUW+krSeJcnYrlupi4s6p7IKg+y1U4MlYluuYAg/Ij0l+h5ieb8dhNXxlJ9Yl8k5xBAEAQBAEAQBAEAQBAEAQDnvtfxFqWHTxqM/+FCv1eVtS3hI9D/T1ebLJeyx+L/wclxrg2UatIK+Op1PE7015MVyzOuNcUzTynMRZRzueXrew85GqouakiDzpV0PcmmkfoPdzZv2bC0KHHs6aKT4sAMx9Tc+s6iWEeTk8tskoNRANfaGFFWlUptwdGQ+TAj9ZhrITwz8zOpS6uO+pKsP4lNiPiDKeD09epj5G185NzY1U3KmQXx4yWfDLHhwfY6R7KKlq+IX8yKf8JI/1SbSS5wV/H45rrl7N/mdNl48uIAgCAIAgCAIAgCAIAgHwwDivtJ2wuIxJyn7ukppoeTPe7kdNLX/AIZStlvlhdj2XhVEtLpXJ8SfPPt2KDgWzuWJ4f3pEuEc+iyeo1G+T5Lz7OtgNi8WtVh9zQYO1/xONaaDyNmP8o8ZtRAx4xqePLXV9TuEtnnhAEAQDhftO2MaGOdrHJX+9U8s3B18797+sStasM6uilGcdsn0KthnKuNePM/7SGazE6lUpU3/AHspl49n20xSx6hiMtVTTB5ZjYr8SLeZExpeJFnxarzdJmPOHn6dzss6B40QBAEAQBAEAQBAEAQBAKrv/to0KIpobVK2YX5qg99h11AH83SQaie2J1PCdL51u6S4j+vZHEttVgQVHAD5ypVHHJ6LxLatPiXVmlgaGRep4yWTyzn6KMaoOb6nevZjQC7NoEDV8zt1JY/oAPQS1DG3g4Gqm52ybLVNyAQBAEAr2/ex0xODqh9GpqaiNzVlBPwIuD0M0msom083GxYPzy9EkgqfQ8JWT4PQajQSg1JMlKBJHgR4cQfG8gb2vJ2tI06/2O3bhbwfbMMC/wDzaZyVOpHBv6h87y/VPfHJ5HxTRf2t+F918r+PoWWSHNEAQBAEAQBAEAQBAEA477R8cXx7pfSmiIPUZz/mHwlHUPMsHs/BalHSKXeTf8I51imzOB1vNorgo+JWeZft9jYepYTXHJHKfowfoHcTDmns/CKdD2KE/wBQzfrLcF6ThWvM3gnpuRiAIAgGlttC2HrqOJpVAPMqZh9Det4mn8T81UjoPSUz6DqIKUcm1hKlnHWaTWY5OZpJ7LXH3Lt7OccaWPCD3KyspH8SjMp+TD1MaWWHgeNU+ZpN/eL/ACfX9jsU6B44QBAEAQBAEAQBAEAQDh2/J/8APYw+DDX/AONJz7nmbPdeFvGkr+T/AFZSaY77H0kvY4D5tlL4k3upsQ47F06A9z36p/LTHH1Y2UefSbQjlkWos2RP0WigAACwAsB4CWTkn2AIAgCAfGW4sYB+cd4dkthMRVosPdY5T4odUPwt8DKco7Xg99pb1qNNGS9ufmRrGxU9Zp2OXb6LYyXuXDcgFtoYXozH/saaUL7Q6HibxorPil+qO4idI8KIAgCAIAgCAIAgCAfGmGDiW8iriKzGm6JXq2LUqjBA5tYGi7d1iwX3CQQfGUFHf6z02h8RhTBU29F0f8lXobFrXIZVQi5OZ10APGwJJHUAzds5/mwXc7H7Ldiph8LnHeeqxZqhUqWA0AAOoQa2va+psLyxS8xyc++blLkuclIRAEAQBAEA5z7Vt3WrmnWormqKCrKPeZL3BA5lSTp/FK133kjueEa1VKVc3hPlfBnJ8VQZO7UVkYEGzKVOh8DrIjo6jE/UucPsXj2b4cjFUqzAhLFUNvfdrL3fEKLkngPWaVvZLLHjOogtP5UXlvDfwS9zswnRPJCAIAgCAIAgCAIAgGLFVCqMwFyFYgDibC9prLhNmUss5liNjivRNJqeYsoZRZTnBubLqLm+nQ+GpnIhuT9i/Noqa7HSiw7MBbkhqGXJUVgbAa3BOl9L8eOl5JO1v0859zEYL7x3XZ2GFKkiAWyqB621+c6cIqMUkUW8ts2ZsYEAQBAEAQCub84JHw/aNmvSZWUqbMLkKfqOY4cZW1MVt3PsTUN7sLuVHB1Hdwq1apAtpUw9KovqWLt6yjGxdpfkWnFpYxj6k/u1RTti1qmbjmqEXNzplGYkJxy8NOAtrI1zfFyll/DoRSfoawXKdsqCAIAgCAIAgCAIAgCAc52suNptWbAmnVHbPmoVCVamS3v0nXinNlN+dpQcotyT4afYsPPB73O2fUq4x6uJdKlRBmYU0y01c6LqQC7WzanTQaCNMouef16mbW1H5nQ5fKwgCAIAgCAIBr4/CLWptTcd1v0NwR1BAM0nFTjtZmMnF5RzjE9that2oVHUPlz4cKwNj+NGZSjEW4Eg34CcSdCTe54+ZfVuVxybWwNvVKuNWimGbDUg5NQ1GBrVWyki+UkKvA8Tew4c7lKqg4qPOSGSm4uT7HRZ0iqIAgCAIAgCAIAgCAfGawueAmG0gQWyqCtndeLO7C/Uk8L9R8px6YK2U5FqyW3CPu7xHa4gCxsVub3JJB4k9LWGst6NYyaXdETsvEAgCAIAgCAIAgFU21RYYsEO6LUVQSrW7wJAzeluPhORr3NWel4TXJdo2uvlZaMW0cmHxWHd2Zi5SmCdbkm178yATr18pvt2zrf5mieYSRcJ1CqIAgCAIAgCAIAgCAQe3sWTaih1b3z4D8vmfp5zna2/jy49X1LFEF95mHaNOpQonI6L3eBS5Pm2a1vSRzr8mpJGYtTlyYNwL9lUva+f8IAXUDQAaeOvO8n0UsxeBqV6kWmXisIAgCAIAgCAIBUd9ku9OwYsoJsvvWuNeBuLjX0nN1scyXyLemlhPJtvhUxeHQMputrE3zAj8WYgajjceE1lF2VYj1iaKWyfwZJ7JxmYZHI7RR3v4vBh5y1ptR5iw+qI7K9ryuhIS0RiAIAgCAIAgCARu3scaVMZffdgq9L85V1dzqryurJaYbpcmHZGzwpudSOd76nj69ZT0dLct8je2fZELvpUNSpTo01zuBfLcC7N7oJPAWFyfCZ1Wbbo1xJKPRBzZN7s7LfD0stRlZ2Yscoso0AsL6kacZe09PlRwV7bN8skvJyMQBAEAQBAEAQCl+0LBE9nUyF0CsHsLlbWINvVvhKGshJtOJZ08l0Z53PxRFgWZlIGXvErY8JRpnKFnLJrYpx4JnauzyWDpcMNQR/t/epEkupkp+ZHgirmsbWbWw9pGspDaOhs2lgfBgOV/wBJe0mo86HPVEVtex8dGSctkQgCAIAgCAIBGbewbOisgu1Ng4HjbiB1/aVdXU7IcdUyamajLnozTxe2HVVWhRqu7cihAUn8xNgJB5sklXWjKhFvMmYtibBcVvtFcjPqQgOYAnTMWPE20AGgm+n0rhNzl1M23Jx2x6Fkl4riAIAgCAIAgCAIB8Zbix1EApm0tj1KDs1JT2d7rkHuDiVKjkORE5Gp0st26JcquTWGbeB3kFslYG4HvAG1+ttRFGolWttnKE6M8xN7d4hmrVFBCswC3Fr2FzbpcyfQww5yXRvgiv7Im50CAQBAEAQBAEAQBMATIEAQBAEAQBAEAQBAEA+GDBjagh4qp81Bmu1PsZyzIBaZWOiB9mQIAgCAIAg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189908"/>
            <a:ext cx="1924050" cy="292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98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list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2133600" cy="201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http://softwebpros.com/Images/bootstrap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33963"/>
            <a:ext cx="3238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QQ截图201502051321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74494"/>
            <a:ext cx="27368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 descr="http://ejohn.org/apps/workshop/adv-talk/jquer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2490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imag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68725"/>
            <a:ext cx="27908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utoShape 11" descr="data:image/jpeg;base64,/9j/4AAQSkZJRgABAQAAAQABAAD/2wCEAAkGBxQSEhQUEhQVFRUXFxcYGBYYFBUYFxgYGBoaFxoYGhgYHCggGxolHBoVIjEhJSkrLi4uFx8zODMsNyotLisBCgoKDg0OGxAQGywkICQsLCwsLCwsLCwsLCwsLCwsLCwsLCwsLCwsLCwsLCwsLCwsLCwsLCwsLCwsLCwsLCwsLP/AABEIARUAtgMBEQACEQEDEQH/xAAcAAEAAgMBAQEAAAAAAAAAAAAABQYDBAcCAQj/xABDEAACAQIDBQUFBgQEBAcAAAABAgADEQQSIQUGMUFhEyJRcYEHMpGhsRQjQlLB0WJygvCSssLhFTNTohYkY3OD4vH/xAAbAQEAAgMBAQAAAAAAAAAAAAAAAwQBAgUGB//EADQRAAICAQMCBAMHBAIDAAAAAAABAgMRBBIhMUEFEyJRYXGBIzKRobHB0QYU4fAzQhVSYv/aAAwDAQACEQMRAD8A7hAEAQBAEAQBAMdauqC7MFHUwCA2rvjh6PO5+Hy4/KaynGPVlmjSX3/8cW/0/Erze0UhgzIRTYkK2XunLa/A35iaK6Jcn4RdHjKcurWen7Fj2Xvfh6w0a3kbj9x8JIpJ9Dn2U2VPE4tE7Rrq4urBh0N5kiMkAQBAEAQBAEAQBAEAQBAEAQBAEAQD4RAOK7y7Trds6F2sDbjqdOZ4ynbZLc1k9b4VodPKiNrjmT9+e/sQdKmXYKouzEAdSTYfOQdWduUowi2+Ev0L3vXsNVw1Ogli1KnmHiWuST/Uc0vOtbNq7Hi6tdJ6t3S6SePp2/Dg5qrEG40PiNDKp6RpNYZa9y9pV3rrTNRiLf1cQB3uPOT1Sk3g4vielprr3xWHnt/B2uWDgiAIAgCAIAgCAIAgCAIAgCAIAgCAIBxTfmllxlTr+5lK9es9j4HLOlx7N/ySHs42X2lc1mHdpDT+c8PgLn1EzRHLz7Gnjmp8ulVLrL9F/Jr4ra9RtoNUZXFNzkF1awUaKeHjr/UZvGb35Kep0la0cYJrdFZ6rr3X++xAbyYHsqxsO63eX14j4/Wa2RxIs+H6jzqVnquGTXsyo5sVfwy/W/8Apm1C5ZU8Zl6Ix+LO0SyefEAQBAEAQBAEAQBAEAQBAEAQBAEAQDkvtNoWxQP5h+37ypqFyj1P9Pz+znH2af4r/BONif8AhWApAAGq5BIPAs3ea9vyiw+E3z5UF7lNV/8AktbJt4iv0XC/HqVXam/FaoQTTpiwtpm/eaq9vsWbPBKYviT/ACPmOP2zCdoAM6EkgdOI9RYzeXrhkpUr+z1flt+mX+r8+CU9ktG7s38R+S//AGihcMeMy+0jH4fv/g6rJzjCAIAgCAIAgCAIAgCAIAgCAIAgCAY69dUF3ZVHixAHzmG0uptGMpfdWSkb04ajjHD0K6mpTse6Q2U30PgdQJXsnCWFk6eksv0eXKHplw0+M/IpG8AxRI+0s1QLfKx1Av6aXsJFYp9Xyei8Pu0kk1QtrfVd/wDJAYnlNIlm/qiZ3e2bin0pMaaMdSefkDx+kmgpJZzhHE1t+mziUd0l2X8l13MxOFwl1FRiSSLlTluba59AOA6dYWpqj6Uzj6l23y8yawXatjsvGnUt4gA/rN5X7esWVlXnujPSxF7d1lv4j9jN1auMrBq44MmceMkyjU9TIyIAgCAIAgCAIAgCAIBixWIWmjO7BVUXZibAAczMNpdTaEJTkoxWWzlm9ftGd3VcCxRFIvVKi7nwAYGy+l/LnXsufSJ6vw/wKMYuWpWX7e3+Sv4rfLGNcGu4HQgf5RK++cu50YeE6VPKgjWxb1MqVTURy/AFy1QdWDDQSNrPUVWVO10xWNv0Rr09oVVYMlQq3iAPh1HSZSSLM9PXOO2Syiy7u7Wr4mqtFyrgg5mZfdUcTYWHGwt1m0ZuLzng4niPh9FVfmLKfbHuS+I3WRWz0TQd/wCI1Mg6hQpF/WSO2tLMcZOWtXbYlC6UtvwSy/m8mvXwmOHAp4dxhb/ulablJ8stVf2EV3+v+DFhqe0aSlKbFVPFQ1A6njqbn4TK3R+6St+Gyll/ueNm7yYrCMUJ7RQbNSds3mFcXyn4jpN4ahw4lybajw2i+G+nh9vZl72ZtmniFUjNTLAnI9jpz1Um4vbUEyxmMllM8/KEoScZLlEslRvAN5H9JuvlkiaXyIzG1awtlDk9Db5NoZWlG9PKJoqt9yPxO8laiuZ0NhyemwZj0toB1mv9zdF4kiRaauXRm3u5vDVxR0oBUHGpnNr+Ci2plmm+VnbghvpjXxnLLJLRXEAQBAEAQBAIXeLefD4MfetdyO7TXV29OQ6mwmkrFHqXNJoLtU/s1x3b6HKd8d76uOAQp2VEEsFDXZzwGY8NPCVp2uXQ9d4b4VDSPfndLp8F8isKfu2XmGB9P7+sjfU6EZ/buPwyeH1XXxEx0ZM+HwZmPADzmhoks5Pl7cZk2Z0HcrZATD9qSoNU924ucq31AseJJPoJHYm12R5bxfV77fLXSP6lip0WGhYKeqj9Tf5RhJcyOPuzzgz4bAqTxZutu79BMboZ7sw2yB3h28gJo4byapz6qp+p+ExZNJYgdbRaB/8AJb9F+7KylPUaStydeTeDdTaK0siVLim9VbkEgqRezgjh4EjkTLGnm0/kcnX0qUdy6lr7evhn+9ObDm2Stx0IFs4GqNy/KbaWvlnTcE1lHDU+zLLs9ywzdpp0P1vwiOe7NJtdMGLG4mgtQJUNmYgA3IBJ0A0PGRNUue2XLNoqzbuXQladMKAALAcpbSSWEQtt8nqZMCAIAgCAIBXd9N5Bg6Pdsaz3FNT483P8I+egkVtmxF/w7RPVWY/6rqzjdclmao7F3Y3ZjxJ8SZQc23ye4rShFQisJdjSqXPH4TaLJ48dDDikIAYceEzB84ZW1DcftIdY/mu6MRa4HWZ7luE42RUl3PZqa3mcG+DJgafa1URmCqzAMzEAKv4jc+AvHQr6nURpg3Hl9vmdo2RjKFamGpOVop92rZctwgscpOoUcOGush2J8yeDwt8LIzxJep8v6m5hnwq3ParprqDf5iIwp/8AYiatx0Nfb208I1B1bEMiD3jS94j8gJU8emsl3U9FySaaFysTjFN/Hoc5q1adRvuk7OmOClizHq7E6noNJTsks8I9VXGcI/aPc3+H0NuiyjmJBuZHJN9isb0YzPVROSgn1P8AYl7Sw9Lfuc/UP1qB1P2ebbFfBZX7zUfu3BF81NvdJB46af0mXa3iOF2ONq6dlvwZn2DhgezL3pWzFQGuMlyABzQag5fd1FgJXilJ+rj5GkuOiJShupRTGHFgvmK2yFsyBuHaLfUNl0sNNTpLiriuUiB2SawyfkhoIAgCAIAgGptTaFPD0nq1WyoguT9ABzJOgHWYbSWSSqqds1CCy2cP21tlsbiWrN3QRZVJvlUcF8+Z6kzn2ycnk95pNGtJTsXL7v4mhXe0iSLMI55MaEHUzbBu00YK16rLTpqSzHKoHEk6AASWEWVNbYqqJZfLRhNBkBR1yshKMDyKkqR8piXEsG/h0s6eD+B87K+szktWJy7nxKRJCgXLEADxJNh84yVLNO0nJy4RfdoYv7NSWhSbN2ahTa2W/Fj3eN2LG58ZUcXKWWeVnYpSc33KzUqVqh94+PHQAcT5TdRhFco1jvm8RPOKwtVst7gAd0G49eGvpHmxzjodvTaaNceOX3fU8UsPVFv3mHKBeTx1M5otxZh6fvI1JZ4N00VzHFu17QiyOWCHk3Z2VvgSPiJ0K4+hHl9Rbu1Mmi2+znbIoYtQ5+7rDsn8O8e6T5HT+ozaL2s11P2tWO6OmU8PkZxfVGv6WzHTwP3h9OsinXiRRU8lg2VVJVri2VrDh4DwOn98pZpba5K9mF0N6TGggCAIAgCAUL2vYSo+FpslyiVL1FHUWVj0B+sgvTxwdzwGVa1DjPq1w/iciVVtqNepJ+V5V9R6uWji+Vn6tv8Ack9k7p4nE9+lTK0/+oe4nmttW9AZs3hZOdqLNLpnjzHu9o/7+pa93/ZylUMtXEvmBHuBLW8O8L3v9RM0yja2jlanxW+OHBvD98Z/IvW7u5uFwZzUkLVOHaOczenJfQCXIwUTi3am2777KN7VdiGnW+0Iv3dWwaw4VRzP8wA18QZVvrxLcen8A1anX5D6x6fL/DKEzeEjwejwZ9msFcuSBkFxm/MdBpztqfSYfQo+JSkqHCC5lwS1HAVCb62NjmYMBqL2UagWvxkTkeRcYxeHyzYxOMXDL924LnkoU3/idzc2HgLdPGaxi5PPYmpqc3zwiGO2ajMWqEuTxJ4//k3sqT5R6DTqCjtSwbi41eN5X8p5J/KkyM2hjS2gva9gBxY8h8bC0s1VJC+Kp08pvrgsjbCQ4RKT99OOddGpVTcsR4d4njoRpLy4PEye55Kvid2MTTJyFKq8mDZH9VOl/IzDjk3hZOPxO57rVhiqNDEOB2qrkqC4PfXQ8NL3v6NN0k+vYrWZjx2JrBYdUvlNwbc78NALxGKXQjk2+pld7MB43Hrx/ebZMIyAzKMH2ZAgCAIBjxFFXVkcBlYEEHgQdCJhrJmMnFqS6o5rS9nyUMS1R/vaK5WpoeJJJuHtxC2HnfXrzb5ujtk9JLxqy6hVx9Muctf73L9iMWuRcil82gC5Rb4kAeQvLWYWwyjz2GpckPTpth66VKhA7Q5SMxc26sQPgBy4mVFHybVL3LO7zK3Fdi0TqFI0NubOXE0KlFxcOpHkeKkdQbGYksrBNpr5U2xsi+Uz851FK3VtCpII6ygj6ZCSkk13MuzKOeootfW5F7XC6kX5XAt6xOSjHLON4hc+fgTm1scKZ171Q3OpLZL8LltfIfQSvCDny+hxqKN3LK5UqEkkm5PEy0lhYOlGvHToeILEInpW4Qzp0ttcln3N2cHqmqw7tPRernn6D6zaqPc4Pjep4VK+b/YsWOpGm5ZODcRy8iOYk/DPOmh2ubugW8bchzNj/eszY1XW5m8Vlkt7N2fC1qmGZiadUGpSY8Q40ZT1IsbjjlPDhK2nujY+OpjVQ4yWrZjVKTHMb5290DQHmo10I18wViDdb+f5EEsSRK4+r3A662IPoOI8+IlltNZI4rlozfaRnUfnUkdbW/QiZ3cmu3hmzNzUQBAEAQDxVpBhYyK2qNiwzMZOPQhq2Hei4ZLsnMcbDn5Tlyqs008x5RcjONkcPqY9qUhiKQYtYA8Adb9Ta9/IHyMsuSvhuRHHNcsGxsTaBNqdS+YDuki2YeXj9becl092fRLr+prbVj1IlnYAXOktEGM8HDN/tmLSxlYixVx2g6Z76fEGUrMxke68H1Ts08YvrHgr9DHrh0d7982VdOHMnryAHnNJQ34XYj8RlBS9fEV+LfsaqEnvNoTqbm518es34XCJHXiK3Lb/AB7Awabsv4djyTM8k0D1TcX4zWWcHQrwoHQdiJ9nprTYENbMwIIN214GWILg8Tq7vNulPtngla+JU2FsxOgA1J8hGMclfBvbJwBTOQb1CRmy2Nl5KNbEeP04GVLZubwnwFhG7vLhloUPtDEKaJDAjx4AAeJvaw43m3kuPq7mkbVJ7exv1yKi514VEDeYtY+RXQ+pksllNkSWHg30ojsCLWupvfjc8T8ZJBeg1/7kS1YvhldffosD6cCfKxv6Q/u/IlwlZjsyc2djBVQMOPAjwMljLJXlHDwbU2NRAEAQBAPhW8w4p9QRWMwTITUpcfDkfScq7Szre+otQtUltkQ9Okazd64cm5Avz4dcoAJPC5VRNaGr21LhrqSz+zXHQmmoafiNubHUD1/3nRxhYIFJGrXw1OolQsoN1IuyA91Q3C+pFwx5cZhrKwx5k4SzF4xzwcr2luTmqdsAKagquUuCobKpY2FypJJ5cLEWvK8pyiuFwdSnWydnm2eqS6ZNqluxa1qVFrtq7VKpsPHKGW/la/SYjJmLdbbOWWzS2js7smAFLDfzZ1sfR1v9ZrY37swtXa194k9j16Sd2pRVm5hKDsPTJQP1mtW3OG2QW32Po/zM+18UioWWjXpkkBbUyouWC3zmxQWPEiwh1rzfTL6M0V03Hks+IwdNxlK3tpa4Yr1U6H4GbqWOhu8nvZexEUMFLB2HdY8Vt+EdCD8ps27FtzyQze1p9jNjcXRwqDtrPXVbAp/zD4a8QNBxPxmrcKuO5piVjz2KjtHalbFuDUNlGoQe6tudubdT6ATZ0ztebOnsSLbBekte69QPQVHFwCCARfS9wfjcSxtSeH0IpruWdKyODlYNyNiDJVKLWEQYcXyQW72jVaTcNRboLj6TSPXDLF3MVJGHA1ThqxVj3b5G8vwP8PrNV6XgxNb45LSDJ08lc+zJgQBAEAQBANTEYO5LIcrWtfkR1Ei8pJ5jwySNmOHyiH2lsrFMrdlWph7aZlbU+d9PgZr5bfVk6vrXSJpYzEvR2e/asGqpQZWI/Ey0nuw6XDSGL3f78zSXMslQbEscTlNVKfaIrKHQEVMjNSdC1x3rIhF7jvHSFhrkkW7sa+8ONFEVBhxVpsR76suQ3Go7JyT6qRMwgs5NZTeOSl4CjUzA2c68GVcup4lmplj6TM5beqNo4Lzu/s5aIz9uqltSlJKgvbkSKaj4iVZTTWUbLnqj1vMBXo1VY1CCrWDkpy0sHIH18pWr371J+5Oo7ltSMm623a9XDrUTCLcAAE1LXAuDYPzFhx6zo+TnoYdi/wC2fkTFbaNdhdglEDXNnzMpGosFFr36x5Mu7/AjcoNYS/EhcU4JOW5LG5Y6sx8Sf0m9dUYdDRybM1TD5KX8TED4/wC0lRqyxbHc0kpv4HvfysbfI2PxmJruav2M1Cq9GoeAPeyAZrFbnjc2bx6f5qz9D3L6Gcblhn2hjQMSHBFmtmHhfQjp5cpLCe55NnFuGDd3jogOjH3agKN5jVflm+Eksj3IqH2M+72OJBpVDd04E/iXkf0mYSMWQxyTclIRAEAQBAEAQDxVqhQWY2AFyZh9Ak28I5nvnVYZwP8Apk25H7x/0nIbxIuxSa5KzvDR7Skjke41+HFSqlx82Pms2hJ/kWtNLZan8SJxlAlCUd9PwlsykdA1wPKbwnzhnds8NpsfC259v4IjDUyWtalodD2KX8eQk0pYWTlV+HOVkoPt3LPgarpwcr/IqJ8wL/OUZ2fA6EfDao9cs9VqN7nUseJJJJt4k6mRqbzyXKYQrfpSNzdnHmmGp8r316/2Z1KJZgcbxetRuUkuqJfEsWHjJVycoy7OwdyC2sGp7xpz1VQctT/fwmy45ME7TtlyngQRMGp8HfWmKnFGy5jwswIBPQuFU+FwZE4p4TMvjlGzi8EWo9oALDKyni+UjVWNtcp4HwmYR9OTFcsSwb2Opmvg9NXChh/OmvzsR6yZepcmi9MyHpYrupXX8Iu3VeYJkWME8uSRTemk/wDyGFSzBW4gC4uOPI62PC4Mht1WyOUskfkPuT9JwwBHOXISUoqSK+MHubAQBAEAQCob9bXs2HwqHv1atIv0phx/mIt5AyC2eMR9zreGaXdGy+XSMXj54ITf9cjUNCVKur2HAKjOSfVhKd0MYRVqeUyMxtLtKNVVN+zYG3k30JA/xGV4PDyTvoVOl3cyHlw6qdR8pLJZaZ6nRXeZUn3Rq4ClcsfA2+s3sfGCwq9rb92S9AaSnIjmjaQzRrJGa9A9nWF+DafHh89PWXdNZjgq+I1ebRldY8/QtuHoi1+cvnmmzcpd0XmMmpo7M1dmPEkzcE2mkwa4NjDakiwNxmCn8QtZ09QAfO00xkSZPUsRSamArKFKgAEgWvoBb0It0MlTjjBBhpmDYoyF6R/CbgdDETezlJnM94a1qmIw/aBFpVbFL27rAOvUnKykdZztROcbMY4OlXGuVKlnnuWjcbdl1p9riVCs49xbi4/M4I0JsDblpfUXliGmTe5/gUbL5PgvCi0tpJLCKx9mQIAgCADAOUbIxH2vaxrHVVZmF+SUxlT55T6znSlmxs9ZfD+18O8ru8L6vlklv0pJCg/jqjzDUwv1+kj1L9az/vQ4NP3SA2DUy1KStqKtNabHmc6lQfMuF/xSNcya+Zu36V8CA27RKNmI1VirHhmB76N6gk25cOUnXPHudDQajyZckRhMVlzX1vNpV7sHW0urjKE3N4w/yMuD2rZrHh9JHZp8rghXiMLLNqXHuWOm1wLSjh9y21hmLG0syE8xwm8JYZtW+cPoywbGxGemjHmBfz4H53nWi8xPK6qryrpQ9mSGNqgKfG1h6zZFcxbMSwvNzDJikbzBqe2cqQw4qb+nOYZkbWw5FWlWpAZHUllIuC3G3TiT5jS1pBcnlSRiD6xZsYHGEEMB+E92/wCEeHT4gc7csRsl1/IzKKxtMGL3RpYnHJi2UFCiMeIZqiaJe34QLacNOsn2uUlLsR71GDh3yXCTkIgCAIAgCARW9WN7HCV6g4imwX+Zu6vzImljxFstaGnzdRCHuykezXBAU61S2t0pj5Mfqs5sFlP5nc8bubnCHzZv7361z0UN6hiT8hI9W/tTk6f7hSsazIMNU/CudLgahlYMvmRlHxmamsv5mZ5bx8CU3uwqs7KLAVQcp5XYdrT9AS49ZsvTP6iD9KZzbbFB6FU0WtmCq1wSQQw0tcD+xLuww7c8Iw4flMElfDRbNlVboB4aTm3LEj08HugmSBGkiCNjdardXT8rX9G/3BnWoeYnI8Zr22xn7r9CaxCgiTJHHNrD07AWmWHwbtKYMGPHbTpoO8dfAak+kisshBepm0YOTNjYeJGIoNTFwQ2anrYgqcwW/K4+pmsZq2JrZFwlk26dO7I1yKeaxumXK/5hwKk3KkjS4BmFHOEzVy4M+K201J8psyowzv4qdDpyYePDTrMS1GyW0KrcslhBl4rH2AIAgCAIBS/avicuCCj8dZF+AZ/9IkGo+7g7XgEN2ry+yb/b9yu7qb04bDUFpVi6MaucvkLKeH5bkaAcpVh0S+Jb8Y0tju8xdMYRO4+pTr4hXpsrpUTRlNwdWHx1lfWLE0/c5dKag0yk7R2nh6dCtRrPaqrLUpqAzHOCHANh3RdVBvyM2precizlLBN5qNalhmzrUTJkYKwLBFJRbgahsjDqCvSSyjJSTx8zRP0tFF3+wDocPUcgmz0Sw/FYl0a3K659OUuJcYI4vnJA4YXMikXKI7pJIntiVbEjx/SVNRHjJ39G24NPsTamUycxbOxS0a1QsbKR4E68eA/qnQ080lyUvFoOdEJLsyVo7fpO1lDHoVK3/wAVpZlfCKyzgRrk3g+f+I3LFKdK7DXK7WLW4hbaE9L3PK80epjJZiZlW11M+AxdfFa0bVF5ohCsvRlY5gR52lWyd0+Ik1ToisyLPgN0DUF669mf4WBb1tdb9ZirQzbzN/yR3ayCf2ZvbQ2XTwiU2ojL3wGN7kk+6WPmLf1S+qo1rEUU42Sm/Uau1t7KRP2emb1dFqWBsuZScoa2UNa3E6AyO+zEcIzXX6jf3b2ddTUqLe5AW+twp0b9vKaaWnK3S+hm6z/qixy+VhAEAQBAEAoHtfP3OHH/AKx+VNv3lbUvhHoP6e/5pv8A+f3RyrHtoPGVa+p6eUISg9/QYDEVkNqVR6ZP5WI9enpNpbcZaOC9GrZNRIva+DZTnZixckkkksTzJJ1JklVil0KWs0boxz1LlunhhhqAL6NUOZtNSTwWw1NhaWZNRjlnMw5PBsb1V6dag9FlbMSMhsNGBOVtdbXFvXrK39xElVUkUbBjQ6a8DMyZ2fCIJybfU3sE+Vx5yKxZRfpxG+cPiWKk0oPqWGje3W2X9qxpQnKFp5icuYHW1rX53lminzI4yVvEr1RpVLGcvBd19nOG/E9Vj43Qdfyy2tHBdWzzE9fOXZEtgN08LSFhSD/+4TU+AbQegksdPVHlIry1NsuHImUphRZQAPAC0mwQnuZBr7Qwi1qb024MpHl4EdQbH0ms47k0Zi9ryck3L2DVbaNenUF6dMlqzkd5yWJVCedzmJ6A+IlOuHmfe7dS1ZPauO52ICXiofYAgCAIAgCAUT2v0z9lotb3a4v5Mjj62lfULMTvf081/cSj7x/dHH673bWV4LCPS6qWI7V8za2aNSZFcVdH9xyR52iM9VFAByWOovqToLegm1L2LPucvxWe6Sh7F/3d3UrYlkqVQaVMKhDEd5jbWy6Ea68B6yRVWW/e4RyHdCtYjyy0VPZ9hX981WNgL9pbQBRYWHDug+ZMnWmgkQPUTZzf2j7tLgsSppKRRrLddSbOlgwuTc3GVtfEzFkdvQ6nhN+J4ZUs1iJH1OjqLPL1O4ntn1yRrKFsUmdReqKZd/ZLh81XFV/wjLTU9dS30T4zoaSGFk4v9QWbYV1fNnTJcPMiAIAgCAa+Hwao1RlGtRgzeYUL+k1UUm2u5lvKSfY2JsYEAQBAEAQBAKl7UWX/AIe4PEvTC/zZr/QGRXY28nW8Dz/eRa9nn5YOGsLcfOVsrHB67VSUK5Tb5fBLYbAlO8GuLcLevGVZ3KfpZU09flN4fDOm+yPZ4+yNXZBnrVqjBiBfIp7NAD4d0n1nTqglBHkdba7L5P4l8kpUEAqntO2ctbZ9ZiLtRtVQ8wV974oXHrNJrMSfTz2WJo4RV6Sqnyeg1cJOKs7Elh0zILEgjUW+krSeJcnYrlupi4s6p7IKg+y1U4MlYluuYAg/Ij0l+h5ieb8dhNXxlJ9Yl8k5xBAEAQBAEAQBAEAQBAEAQDnvtfxFqWHTxqM/+FCv1eVtS3hI9D/T1ebLJeyx+L/wclxrg2UatIK+Op1PE7015MVyzOuNcUzTynMRZRzueXrew85GqouakiDzpV0PcmmkfoPdzZv2bC0KHHs6aKT4sAMx9Tc+s6iWEeTk8tskoNRANfaGFFWlUptwdGQ+TAj9ZhrITwz8zOpS6uO+pKsP4lNiPiDKeD09epj5G185NzY1U3KmQXx4yWfDLHhwfY6R7KKlq+IX8yKf8JI/1SbSS5wV/H45rrl7N/mdNl48uIAgCAIAgCAIAgCAIAgHwwDivtJ2wuIxJyn7ukppoeTPe7kdNLX/AIZStlvlhdj2XhVEtLpXJ8SfPPt2KDgWzuWJ4f3pEuEc+iyeo1G+T5Lz7OtgNi8WtVh9zQYO1/xONaaDyNmP8o8ZtRAx4xqePLXV9TuEtnnhAEAQDhftO2MaGOdrHJX+9U8s3B18797+sStasM6uilGcdsn0KthnKuNePM/7SGazE6lUpU3/AHspl49n20xSx6hiMtVTTB5ZjYr8SLeZExpeJFnxarzdJmPOHn6dzss6B40QBAEAQBAEAQBAEAQBAKrv/to0KIpobVK2YX5qg99h11AH83SQaie2J1PCdL51u6S4j+vZHEttVgQVHAD5ypVHHJ6LxLatPiXVmlgaGRep4yWTyzn6KMaoOb6nevZjQC7NoEDV8zt1JY/oAPQS1DG3g4Gqm52ybLVNyAQBAEAr2/ex0xODqh9GpqaiNzVlBPwIuD0M0msom083GxYPzy9EkgqfQ8JWT4PQajQSg1JMlKBJHgR4cQfG8gb2vJ2tI06/2O3bhbwfbMMC/wDzaZyVOpHBv6h87y/VPfHJ5HxTRf2t+F918r+PoWWSHNEAQBAEAQBAEAQBAEA477R8cXx7pfSmiIPUZz/mHwlHUPMsHs/BalHSKXeTf8I51imzOB1vNorgo+JWeZft9jYepYTXHJHKfowfoHcTDmns/CKdD2KE/wBQzfrLcF6ThWvM3gnpuRiAIAgGlttC2HrqOJpVAPMqZh9Det4mn8T81UjoPSUz6DqIKUcm1hKlnHWaTWY5OZpJ7LXH3Lt7OccaWPCD3KyspH8SjMp+TD1MaWWHgeNU+ZpN/eL/ACfX9jsU6B44QBAEAQBAEAQBAEAQDh2/J/8APYw+DDX/AONJz7nmbPdeFvGkr+T/AFZSaY77H0kvY4D5tlL4k3upsQ47F06A9z36p/LTHH1Y2UefSbQjlkWos2RP0WigAACwAsB4CWTkn2AIAgCAfGW4sYB+cd4dkthMRVosPdY5T4odUPwt8DKco7Xg99pb1qNNGS9ufmRrGxU9Zp2OXb6LYyXuXDcgFtoYXozH/saaUL7Q6HibxorPil+qO4idI8KIAgCAIAgCAIAgCAfGmGDiW8iriKzGm6JXq2LUqjBA5tYGi7d1iwX3CQQfGUFHf6z02h8RhTBU29F0f8lXobFrXIZVQi5OZ10APGwJJHUAzds5/mwXc7H7Ldiph8LnHeeqxZqhUqWA0AAOoQa2va+psLyxS8xyc++blLkuclIRAEAQBAEA5z7Vt3WrmnWormqKCrKPeZL3BA5lSTp/FK133kjueEa1VKVc3hPlfBnJ8VQZO7UVkYEGzKVOh8DrIjo6jE/UucPsXj2b4cjFUqzAhLFUNvfdrL3fEKLkngPWaVvZLLHjOogtP5UXlvDfwS9zswnRPJCAIAgCAIAgCAIAgGLFVCqMwFyFYgDibC9prLhNmUss5liNjivRNJqeYsoZRZTnBubLqLm+nQ+GpnIhuT9i/Noqa7HSiw7MBbkhqGXJUVgbAa3BOl9L8eOl5JO1v0859zEYL7x3XZ2GFKkiAWyqB621+c6cIqMUkUW8ts2ZsYEAQBAEAQCub84JHw/aNmvSZWUqbMLkKfqOY4cZW1MVt3PsTUN7sLuVHB1Hdwq1apAtpUw9KovqWLt6yjGxdpfkWnFpYxj6k/u1RTti1qmbjmqEXNzplGYkJxy8NOAtrI1zfFyll/DoRSfoawXKdsqCAIAgCAIAgCAIAgCAc52suNptWbAmnVHbPmoVCVamS3v0nXinNlN+dpQcotyT4afYsPPB73O2fUq4x6uJdKlRBmYU0y01c6LqQC7WzanTQaCNMouef16mbW1H5nQ5fKwgCAIAgCAIBr4/CLWptTcd1v0NwR1BAM0nFTjtZmMnF5RzjE9that2oVHUPlz4cKwNj+NGZSjEW4Eg34CcSdCTe54+ZfVuVxybWwNvVKuNWimGbDUg5NQ1GBrVWyki+UkKvA8Tew4c7lKqg4qPOSGSm4uT7HRZ0iqIAgCAIAgCAIAgCAfGawueAmG0gQWyqCtndeLO7C/Uk8L9R8px6YK2U5FqyW3CPu7xHa4gCxsVub3JJB4k9LWGst6NYyaXdETsvEAgCAIAgCAIAgFU21RYYsEO6LUVQSrW7wJAzeluPhORr3NWel4TXJdo2uvlZaMW0cmHxWHd2Zi5SmCdbkm178yATr18pvt2zrf5mieYSRcJ1CqIAgCAIAgCAIAgCAQe3sWTaih1b3z4D8vmfp5zna2/jy49X1LFEF95mHaNOpQonI6L3eBS5Pm2a1vSRzr8mpJGYtTlyYNwL9lUva+f8IAXUDQAaeOvO8n0UsxeBqV6kWmXisIAgCAIAgCAIBUd9ku9OwYsoJsvvWuNeBuLjX0nN1scyXyLemlhPJtvhUxeHQMputrE3zAj8WYgajjceE1lF2VYj1iaKWyfwZJ7JxmYZHI7RR3v4vBh5y1ptR5iw+qI7K9ryuhIS0RiAIAgCAIAgCARu3scaVMZffdgq9L85V1dzqryurJaYbpcmHZGzwpudSOd76nj69ZT0dLct8je2fZELvpUNSpTo01zuBfLcC7N7oJPAWFyfCZ1Wbbo1xJKPRBzZN7s7LfD0stRlZ2Yscoso0AsL6kacZe09PlRwV7bN8skvJyMQBAEAQBAEAQCl+0LBE9nUyF0CsHsLlbWINvVvhKGshJtOJZ08l0Z53PxRFgWZlIGXvErY8JRpnKFnLJrYpx4JnauzyWDpcMNQR/t/epEkupkp+ZHgirmsbWbWw9pGspDaOhs2lgfBgOV/wBJe0mo86HPVEVtex8dGSctkQgCAIAgCAIBGbewbOisgu1Ng4HjbiB1/aVdXU7IcdUyamajLnozTxe2HVVWhRqu7cihAUn8xNgJB5sklXWjKhFvMmYtibBcVvtFcjPqQgOYAnTMWPE20AGgm+n0rhNzl1M23Jx2x6Fkl4riAIAgCAIAgCAIB8Zbix1EApm0tj1KDs1JT2d7rkHuDiVKjkORE5Gp0st26JcquTWGbeB3kFslYG4HvAG1+ttRFGolWttnKE6M8xN7d4hmrVFBCswC3Fr2FzbpcyfQww5yXRvgiv7Im50CAQBAEAQBAEAQBMATIEAQBAEAQBAEAQBAEA+GDBjagh4qp81Bmu1PsZyzIBaZWOiB9mQIAgCAIAg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5" descr="http://blog.avisi.nl/wp-content/uploads/2011/11/json-rest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07045"/>
            <a:ext cx="1600527" cy="17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4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Demo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1410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Thank You</a:t>
            </a:r>
            <a:endParaRPr lang="en-US" sz="7200" b="1" dirty="0"/>
          </a:p>
        </p:txBody>
      </p:sp>
      <p:pic>
        <p:nvPicPr>
          <p:cNvPr id="11266" name="Picture 2" descr="http://img3.wikia.nocookie.net/__cb20110426063817/fallout/images/a/ac/Vault-boy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3400"/>
            <a:ext cx="2743200" cy="318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9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/>
              <a:t>Outline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4400" dirty="0" smtClean="0"/>
              <a:t>	</a:t>
            </a:r>
            <a:r>
              <a:rPr lang="en-US" sz="4800" b="1" dirty="0" smtClean="0"/>
              <a:t>General Illustration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Database Design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Back-End 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Front-end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Demo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Summary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701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General </a:t>
            </a:r>
            <a:r>
              <a:rPr lang="en-US" sz="7200" b="1" dirty="0" smtClean="0"/>
              <a:t>Illustration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Javanese Text" charset="0"/>
              </a:rPr>
              <a:t>RTS</a:t>
            </a:r>
            <a:r>
              <a:rPr lang="en-US" altLang="en-US" b="1" dirty="0">
                <a:latin typeface="Times New Roman" pitchFamily="18" charset="0"/>
              </a:rPr>
              <a:t>(</a:t>
            </a:r>
            <a:r>
              <a:rPr lang="en-US" altLang="en-US" b="1" dirty="0">
                <a:latin typeface="Javanese Text" charset="0"/>
              </a:rPr>
              <a:t>Railway Ticking System</a:t>
            </a:r>
            <a:r>
              <a:rPr lang="en-US" altLang="en-US" b="1" dirty="0">
                <a:latin typeface="Times New Roman" pitchFamily="18" charset="0"/>
              </a:rPr>
              <a:t>)</a:t>
            </a:r>
            <a:r>
              <a:rPr lang="en-US" altLang="en-US" b="1" dirty="0">
                <a:latin typeface="Javanese Text" charset="0"/>
              </a:rPr>
              <a:t>  is to simulate a real-time system to help user book railway </a:t>
            </a:r>
            <a:r>
              <a:rPr lang="en-US" altLang="en-US" b="1" dirty="0" smtClean="0">
                <a:latin typeface="Javanese Text" charset="0"/>
              </a:rPr>
              <a:t>tickets online</a:t>
            </a:r>
          </a:p>
          <a:p>
            <a:endParaRPr lang="en-US" b="1" dirty="0">
              <a:latin typeface="Javanese Text" charset="0"/>
            </a:endParaRPr>
          </a:p>
          <a:p>
            <a:r>
              <a:rPr lang="en-US" b="1" dirty="0" smtClean="0">
                <a:latin typeface="Javanese Text" charset="0"/>
              </a:rPr>
              <a:t>Actors:</a:t>
            </a:r>
          </a:p>
          <a:p>
            <a:pPr lvl="1"/>
            <a:r>
              <a:rPr lang="en-US" b="1" dirty="0" smtClean="0">
                <a:latin typeface="Javanese Text" charset="0"/>
              </a:rPr>
              <a:t>USER: Login/out, search, buy, refund and check history</a:t>
            </a:r>
          </a:p>
          <a:p>
            <a:pPr lvl="1"/>
            <a:r>
              <a:rPr lang="en-US" b="1" dirty="0" smtClean="0">
                <a:latin typeface="Javanese Text" charset="0"/>
              </a:rPr>
              <a:t>ADMIN: Login/out, add/change tickets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2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464"/>
            <a:ext cx="8402170" cy="682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75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/>
              <a:t>Outline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4400" dirty="0" smtClean="0"/>
              <a:t>	General Illustration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800" b="1" dirty="0" smtClean="0"/>
              <a:t>Database Design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Back-End 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Front-end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Demo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Summary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196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Database Design</a:t>
            </a:r>
            <a:endParaRPr lang="en-US" sz="7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4" y="1377636"/>
            <a:ext cx="8592589" cy="545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</a:t>
            </a:r>
            <a:r>
              <a:rPr lang="en-US" dirty="0" smtClean="0"/>
              <a:t>to Oracle</a:t>
            </a:r>
          </a:p>
          <a:p>
            <a:pPr lvl="1"/>
            <a:r>
              <a:rPr lang="en-US" dirty="0" smtClean="0"/>
              <a:t>JNDI</a:t>
            </a:r>
          </a:p>
          <a:p>
            <a:pPr lvl="1"/>
            <a:r>
              <a:rPr lang="en-US" dirty="0" err="1" smtClean="0"/>
              <a:t>SessionFactory</a:t>
            </a:r>
            <a:r>
              <a:rPr lang="en-US" dirty="0" smtClean="0"/>
              <a:t> Bean</a:t>
            </a:r>
          </a:p>
          <a:p>
            <a:r>
              <a:rPr lang="en-US" dirty="0" smtClean="0"/>
              <a:t>Annotation </a:t>
            </a:r>
          </a:p>
          <a:p>
            <a:pPr lvl="1"/>
            <a:r>
              <a:rPr lang="en-US" dirty="0" smtClean="0"/>
              <a:t>Pure annotation mapping</a:t>
            </a:r>
          </a:p>
          <a:p>
            <a:r>
              <a:rPr lang="en-US" dirty="0" smtClean="0"/>
              <a:t>Hibernate Dao</a:t>
            </a:r>
          </a:p>
          <a:p>
            <a:pPr lvl="1"/>
            <a:r>
              <a:rPr lang="en-US" dirty="0" smtClean="0"/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402650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/>
              <a:t>Outline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4400" dirty="0" smtClean="0"/>
              <a:t>	General Illustration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/>
              <a:t>Database Design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800" b="1" dirty="0" smtClean="0"/>
              <a:t>Back-End </a:t>
            </a:r>
          </a:p>
          <a:p>
            <a:pPr marL="0" indent="0">
              <a:buNone/>
            </a:pPr>
            <a:r>
              <a:rPr lang="en-US" sz="4400" dirty="0" smtClean="0"/>
              <a:t>	Front-end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Demo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Summary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632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"/>
            <a:ext cx="5435600" cy="674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04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114</Words>
  <Application>Microsoft Office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Railway Ticking System</vt:lpstr>
      <vt:lpstr>Outline</vt:lpstr>
      <vt:lpstr>General Illustration</vt:lpstr>
      <vt:lpstr>PowerPoint Presentation</vt:lpstr>
      <vt:lpstr>Outline</vt:lpstr>
      <vt:lpstr>Database Design</vt:lpstr>
      <vt:lpstr>Database Design</vt:lpstr>
      <vt:lpstr>Outline</vt:lpstr>
      <vt:lpstr>PowerPoint Presentation</vt:lpstr>
      <vt:lpstr>Back-End</vt:lpstr>
      <vt:lpstr>Multi-Threading</vt:lpstr>
      <vt:lpstr>Multi-Threading</vt:lpstr>
      <vt:lpstr>Outline</vt:lpstr>
      <vt:lpstr>Front-End</vt:lpstr>
      <vt:lpstr>Front-End</vt:lpstr>
      <vt:lpstr>Technology list</vt:lpstr>
      <vt:lpstr>Technology list</vt:lpstr>
      <vt:lpstr>Demo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Ticking System</dc:title>
  <dc:creator>Victor</dc:creator>
  <cp:lastModifiedBy>Victor</cp:lastModifiedBy>
  <cp:revision>49</cp:revision>
  <dcterms:created xsi:type="dcterms:W3CDTF">2006-08-16T00:00:00Z</dcterms:created>
  <dcterms:modified xsi:type="dcterms:W3CDTF">2015-04-15T20:24:01Z</dcterms:modified>
</cp:coreProperties>
</file>