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png" ContentType="image/png"/>
  <Override PartName="/ppt/media/image8.png" ContentType="image/png"/>
  <Override PartName="/ppt/media/image5.jpeg" ContentType="image/jpeg"/>
  <Override PartName="/ppt/media/image7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2.jpeg" ContentType="image/jpeg"/>
  <Override PartName="/ppt/media/image10.png" ContentType="image/pn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99320" y="5945040"/>
            <a:ext cx="4940280" cy="92088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9fcbdc"/>
          </a:soli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485640" y="5938920"/>
            <a:ext cx="3690000" cy="9331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000000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</p:spPr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4" name="CustomShape 5"/>
          <p:cNvSpPr/>
          <p:nvPr/>
        </p:nvSpPr>
        <p:spPr>
          <a:xfrm>
            <a:off x="0" y="4664160"/>
            <a:ext cx="9150840" cy="360"/>
          </a:xfrm>
          <a:prstGeom prst="rtTriangle">
            <a:avLst/>
          </a:prstGeom>
          <a:gradFill>
            <a:gsLst>
              <a:gs pos="0">
                <a:srgbClr val="007795"/>
              </a:gs>
              <a:gs pos="100000">
                <a:srgbClr val="4bbade"/>
              </a:gs>
            </a:gsLst>
            <a:lin ang="3000000"/>
          </a:gradFill>
          <a:ln w="12600">
            <a:noFill/>
          </a:ln>
        </p:spPr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US" sz="4800">
                <a:solidFill>
                  <a:srgbClr val="464646"/>
                </a:solidFill>
                <a:latin typeface="Lucida Sans Unicode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CustomShape 7"/>
          <p:cNvSpPr/>
          <p:nvPr/>
        </p:nvSpPr>
        <p:spPr>
          <a:xfrm>
            <a:off x="1687680" y="4952880"/>
            <a:ext cx="7455960" cy="48780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9fcbdc"/>
          </a:solidFill>
          <a:ln w="936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35280" y="5237640"/>
            <a:ext cx="9108360" cy="78840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000000"/>
          </a:solidFill>
          <a:ln w="936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0" y="5001120"/>
            <a:ext cx="9143640" cy="18637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blipFill>
            <a:blip r:embed="rId3"/>
            <a:tile/>
          </a:blipFill>
          <a:ln w="12600">
            <a:noFill/>
          </a:ln>
        </p:spPr>
      </p:sp>
      <p:sp>
        <p:nvSpPr>
          <p:cNvPr id="9" name="Line 10"/>
          <p:cNvSpPr/>
          <p:nvPr/>
        </p:nvSpPr>
        <p:spPr>
          <a:xfrm>
            <a:off x="-3600" y="4997520"/>
            <a:ext cx="9147600" cy="79020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10" name="PlaceHolder 11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Lucida Sans Unicode"/>
              </a:rPr>
              <a:t>11/24/15</a:t>
            </a:r>
            <a:endParaRPr/>
          </a:p>
        </p:txBody>
      </p:sp>
      <p:sp>
        <p:nvSpPr>
          <p:cNvPr id="11" name="PlaceHolder 12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12" name="PlaceHolder 13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EC82A855-1940-4B1D-9943-01664966B47C}" type="slidenum">
              <a:rPr lang="en-US" sz="1000">
                <a:solidFill>
                  <a:srgbClr val="ffffff"/>
                </a:solidFill>
                <a:latin typeface="Lucida Sans Unicode"/>
              </a:rPr>
              <a:t>&lt;number&gt;</a:t>
            </a:fld>
            <a:endParaRPr/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700">
                <a:latin typeface="Lucida Sans Unicode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100">
                <a:latin typeface="Lucida Sans Unicode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900">
                <a:latin typeface="Lucida Sans Unicode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Lucida Sans Unicode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Lucida Sans Unicode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Lucida Sans Unicode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Lucida Sans Unicode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99320" y="5945040"/>
            <a:ext cx="4940280" cy="92088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9fcbdc"/>
          </a:solidFill>
          <a:ln w="9360">
            <a:noFill/>
          </a:ln>
        </p:spPr>
      </p:sp>
      <p:sp>
        <p:nvSpPr>
          <p:cNvPr id="49" name="CustomShape 2"/>
          <p:cNvSpPr/>
          <p:nvPr/>
        </p:nvSpPr>
        <p:spPr>
          <a:xfrm>
            <a:off x="485640" y="5938920"/>
            <a:ext cx="3690000" cy="9331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000000"/>
          </a:solidFill>
          <a:ln w="9360">
            <a:noFill/>
          </a:ln>
        </p:spPr>
      </p:sp>
      <p:sp>
        <p:nvSpPr>
          <p:cNvPr id="50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</p:spPr>
      </p:sp>
      <p:sp>
        <p:nvSpPr>
          <p:cNvPr id="51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 sz="2100">
                <a:solidFill>
                  <a:srgbClr val="000000"/>
                </a:solidFill>
                <a:latin typeface="Lucida Sans Unicode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"/>
            </a:pPr>
            <a:r>
              <a:rPr lang="en-US" sz="1900">
                <a:solidFill>
                  <a:srgbClr val="000000"/>
                </a:solidFill>
                <a:latin typeface="Lucida Sans Unicode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Wingdings 2" charset="2"/>
              <a:buChar char=""/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Fifth level</a:t>
            </a:r>
            <a:endParaRPr/>
          </a:p>
        </p:txBody>
      </p:sp>
      <p:sp>
        <p:nvSpPr>
          <p:cNvPr id="53" name="PlaceHolder 6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Lucida Sans Unicode"/>
              </a:rPr>
              <a:t>11/24/15</a:t>
            </a:r>
            <a:endParaRPr/>
          </a:p>
        </p:txBody>
      </p:sp>
      <p:sp>
        <p:nvSpPr>
          <p:cNvPr id="54" name="PlaceHolder 7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55" name="PlaceHolder 8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75C6CD2-B6B7-4141-B270-53085191DF6F}" type="slidenum">
              <a:rPr lang="en-US" sz="1000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  <p:sp>
        <p:nvSpPr>
          <p:cNvPr id="56" name="PlaceHolder 9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Click to edit the title text formatClick to edit Master title style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US" sz="4800">
                <a:solidFill>
                  <a:srgbClr val="464646"/>
                </a:solidFill>
                <a:latin typeface="Lucida Sans Unicode"/>
              </a:rPr>
              <a:t>ARL RFE APEX APPLICATION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685800" y="3611520"/>
            <a:ext cx="7772040" cy="1199520"/>
          </a:xfrm>
          <a:prstGeom prst="rect">
            <a:avLst/>
          </a:prstGeom>
        </p:spPr>
        <p:txBody>
          <a:bodyPr lIns="45720" rIns="45720" tIns="45000" bIns="45000"/>
          <a:p>
            <a:pPr algn="r">
              <a:lnSpc>
                <a:spcPct val="100000"/>
              </a:lnSpc>
            </a:pPr>
            <a:r>
              <a:rPr lang="en-US" sz="2700">
                <a:solidFill>
                  <a:srgbClr val="464646"/>
                </a:solidFill>
                <a:latin typeface="Lucida Sans Unicode"/>
              </a:rPr>
              <a:t>By Derek Truong and Charlotte Sheng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Content Placeholder 3" descr=""/>
          <p:cNvPicPr/>
          <p:nvPr/>
        </p:nvPicPr>
        <p:blipFill>
          <a:blip r:embed="rId1"/>
          <a:srcRect l="2275" t="0" r="0" b="1601"/>
          <a:stretch>
            <a:fillRect/>
          </a:stretch>
        </p:blipFill>
        <p:spPr>
          <a:xfrm>
            <a:off x="838080" y="533520"/>
            <a:ext cx="8088840" cy="6171840"/>
          </a:xfrm>
          <a:prstGeom prst="rect">
            <a:avLst/>
          </a:prstGeom>
          <a:ln>
            <a:noFill/>
          </a:ln>
        </p:spPr>
      </p:pic>
      <p:sp>
        <p:nvSpPr>
          <p:cNvPr id="94" name="TextShape 1"/>
          <p:cNvSpPr txBox="1"/>
          <p:nvPr/>
        </p:nvSpPr>
        <p:spPr>
          <a:xfrm>
            <a:off x="0" y="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Conceptual Model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0" y="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Logical Model</a:t>
            </a:r>
            <a:endParaRPr/>
          </a:p>
        </p:txBody>
      </p:sp>
      <p:pic>
        <p:nvPicPr>
          <p:cNvPr id="9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560" y="989640"/>
            <a:ext cx="8229240" cy="403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6840" y="1632960"/>
            <a:ext cx="8229240" cy="4221720"/>
          </a:xfrm>
          <a:prstGeom prst="rect">
            <a:avLst/>
          </a:prstGeom>
          <a:ln>
            <a:noFill/>
          </a:ln>
        </p:spPr>
      </p:pic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r>
              <a:rPr lang="en-US" sz="4100">
                <a:latin typeface="Lucida Sans Unicode"/>
              </a:rPr>
              <a:t>Relational Model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