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19.png" ContentType="image/png"/>
  <Override PartName="/ppt/media/image5.jpeg" ContentType="image/jpe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jpeg" ContentType="image/jpeg"/>
  <Override PartName="/ppt/media/image6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9320" y="5945040"/>
            <a:ext cx="4940280" cy="9208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85640" y="5938920"/>
            <a:ext cx="3690000" cy="933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4800">
                <a:solidFill>
                  <a:srgbClr val="464646"/>
                </a:solidFill>
                <a:latin typeface="Lucida Sans Unicode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CustomShape 7"/>
          <p:cNvSpPr/>
          <p:nvPr/>
        </p:nvSpPr>
        <p:spPr>
          <a:xfrm>
            <a:off x="1687680" y="4952880"/>
            <a:ext cx="7455960" cy="48780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35280" y="5237640"/>
            <a:ext cx="9108360" cy="78840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0" y="5001120"/>
            <a:ext cx="9143640" cy="18637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blipFill>
            <a:blip r:embed="rId3"/>
            <a:tile/>
          </a:blipFill>
          <a:ln w="12600">
            <a:noFill/>
          </a:ln>
        </p:spPr>
      </p:sp>
      <p:sp>
        <p:nvSpPr>
          <p:cNvPr id="9" name="Line 10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Lucida Sans Unicode"/>
              </a:rPr>
              <a:t>11/24/15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7276228A-4180-4F6C-A9B9-02A518146456}" type="slidenum">
              <a:rPr lang="en-US" sz="1000">
                <a:solidFill>
                  <a:srgbClr val="ffffff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100"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900"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5945040"/>
            <a:ext cx="4940280" cy="9208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49" name="CustomShape 2"/>
          <p:cNvSpPr/>
          <p:nvPr/>
        </p:nvSpPr>
        <p:spPr>
          <a:xfrm>
            <a:off x="485640" y="5938920"/>
            <a:ext cx="3690000" cy="933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50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>
                <a:solidFill>
                  <a:srgbClr val="000000"/>
                </a:solidFill>
                <a:latin typeface="Lucida Sans Unicode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Fifth level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Lucida Sans Unicode"/>
              </a:rPr>
              <a:t>11/24/15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9668125-38B6-4906-A773-E3AE2A728212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Click to edit the title text formatClick to edit Master title style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4800">
                <a:solidFill>
                  <a:srgbClr val="464646"/>
                </a:solidFill>
                <a:latin typeface="Lucida Sans Unicode"/>
              </a:rPr>
              <a:t>ARL RFE APEX APPLICATION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685800" y="3611520"/>
            <a:ext cx="7772040" cy="1199520"/>
          </a:xfrm>
          <a:prstGeom prst="rect">
            <a:avLst/>
          </a:prstGeom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By Derek Truong and Charlotte Sheng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Approvals</a:t>
            </a:r>
            <a:endParaRPr/>
          </a:p>
        </p:txBody>
      </p:sp>
      <p:pic>
        <p:nvPicPr>
          <p:cNvPr id="110" name="" descr=""/>
          <p:cNvPicPr/>
          <p:nvPr/>
        </p:nvPicPr>
        <p:blipFill>
          <a:blip r:embed="rId1"/>
          <a:srcRect l="0" t="9982" r="998" b="5206"/>
          <a:stretch>
            <a:fillRect/>
          </a:stretch>
        </p:blipFill>
        <p:spPr>
          <a:xfrm>
            <a:off x="91440" y="1188720"/>
            <a:ext cx="8869680" cy="466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Part II Application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365760" y="1371600"/>
            <a:ext cx="8503920" cy="3659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Simulation of a database used to store intramural sports for any university and/or high school.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Consists of pages that display data of the: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Sports that are being played throughout intramurals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Teams that are currently registered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Page for all the team members of every team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The last page of the application is a query that allows for you to select a specific query in SQL and get JSON in return</a:t>
            </a:r>
            <a:r>
              <a:rPr lang="en-US" sz="2000">
                <a:latin typeface="Times New Roman"/>
              </a:rPr>
              <a:t>
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Phone Application </a:t>
            </a:r>
            <a:endParaRPr/>
          </a:p>
        </p:txBody>
      </p:sp>
      <p:pic>
        <p:nvPicPr>
          <p:cNvPr id="11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0" y="1188720"/>
            <a:ext cx="3200400" cy="521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Phone Application </a:t>
            </a:r>
            <a:endParaRPr/>
          </a:p>
        </p:txBody>
      </p:sp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03120" y="1188720"/>
            <a:ext cx="2940480" cy="525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Phone Application 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26080" y="1188720"/>
            <a:ext cx="3108960" cy="523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Phone Application </a:t>
            </a:r>
            <a:endParaRPr/>
          </a:p>
        </p:txBody>
      </p:sp>
      <p:pic>
        <p:nvPicPr>
          <p:cNvPr id="12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34640" y="1188720"/>
            <a:ext cx="3200400" cy="521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Github Repo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1005840" y="1694160"/>
            <a:ext cx="1046160" cy="226080"/>
          </a:xfrm>
          <a:prstGeom prst="rect">
            <a:avLst/>
          </a:prstGeom>
        </p:spPr>
        <p:txBody>
          <a:bodyPr lIns="0" rIns="0" tIns="0" bIns="0"/>
          <a:p>
            <a:r>
              <a:rPr lang="en-US" sz="1600">
                <a:latin typeface="Times New Roman"/>
              </a:rPr>
              <a:t>Github Repo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Content Placeholder 3" descr=""/>
          <p:cNvPicPr/>
          <p:nvPr/>
        </p:nvPicPr>
        <p:blipFill>
          <a:blip r:embed="rId1"/>
          <a:srcRect l="2275" t="0" r="0" b="1601"/>
          <a:stretch>
            <a:fillRect/>
          </a:stretch>
        </p:blipFill>
        <p:spPr>
          <a:xfrm>
            <a:off x="838080" y="533520"/>
            <a:ext cx="8088840" cy="6171840"/>
          </a:xfrm>
          <a:prstGeom prst="rect">
            <a:avLst/>
          </a:prstGeom>
          <a:ln>
            <a:noFill/>
          </a:ln>
        </p:spPr>
      </p:pic>
      <p:sp>
        <p:nvSpPr>
          <p:cNvPr id="94" name="TextShape 1"/>
          <p:cNvSpPr txBox="1"/>
          <p:nvPr/>
        </p:nvSpPr>
        <p:spPr>
          <a:xfrm>
            <a:off x="0" y="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Conceptual Model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0" y="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Logical Model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560" y="989640"/>
            <a:ext cx="8229240" cy="403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6840" y="1632960"/>
            <a:ext cx="8229240" cy="4221720"/>
          </a:xfrm>
          <a:prstGeom prst="rect">
            <a:avLst/>
          </a:prstGeom>
          <a:ln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Relational Model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Login Page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rcRect l="-1" t="9598" r="0" b="3991"/>
          <a:stretch>
            <a:fillRect/>
          </a:stretch>
        </p:blipFill>
        <p:spPr>
          <a:xfrm>
            <a:off x="91440" y="1280160"/>
            <a:ext cx="8869680" cy="475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Employee Selection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1"/>
          <a:srcRect l="0" t="9598" r="0" b="4797"/>
          <a:stretch>
            <a:fillRect/>
          </a:stretch>
        </p:blipFill>
        <p:spPr>
          <a:xfrm>
            <a:off x="91800" y="1234800"/>
            <a:ext cx="8960760" cy="470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Admin Selection</a:t>
            </a:r>
            <a:endParaRPr/>
          </a:p>
        </p:txBody>
      </p:sp>
      <p:pic>
        <p:nvPicPr>
          <p:cNvPr id="104" name="" descr=""/>
          <p:cNvPicPr/>
          <p:nvPr/>
        </p:nvPicPr>
        <p:blipFill>
          <a:blip r:embed="rId1"/>
          <a:srcRect l="0" t="8772" r="0" b="4816"/>
          <a:stretch>
            <a:fillRect/>
          </a:stretch>
        </p:blipFill>
        <p:spPr>
          <a:xfrm>
            <a:off x="92160" y="1188720"/>
            <a:ext cx="8868960" cy="475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Employee RFE View</a:t>
            </a:r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rcRect l="0" t="9824" r="994" b="3764"/>
          <a:stretch>
            <a:fillRect/>
          </a:stretch>
        </p:blipFill>
        <p:spPr>
          <a:xfrm>
            <a:off x="91440" y="1280160"/>
            <a:ext cx="8961120" cy="48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Employee RFE Info</a:t>
            </a:r>
            <a:endParaRPr/>
          </a:p>
        </p:txBody>
      </p:sp>
      <p:pic>
        <p:nvPicPr>
          <p:cNvPr id="108" name="" descr=""/>
          <p:cNvPicPr/>
          <p:nvPr/>
        </p:nvPicPr>
        <p:blipFill>
          <a:blip r:embed="rId1"/>
          <a:srcRect l="0" t="8615" r="1135" b="3373"/>
          <a:stretch>
            <a:fillRect/>
          </a:stretch>
        </p:blipFill>
        <p:spPr>
          <a:xfrm>
            <a:off x="91440" y="1188720"/>
            <a:ext cx="8856720" cy="48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