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30Dr1FsKYdDIUGV4CUy3lMf1S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bc72f44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bc72f4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bc72f44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bc72f4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the relationships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Person to customer (customer inherits from person)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Acc to subaccs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Account to Customer (Cannot have a customer without an account) (Composition)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Implemented in logger and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 on the method overriding (polymorphism)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Console has an association Bank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customer is created, they must have a savings account</a:t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595959"/>
                </a:solidFill>
              </a:rPr>
              <a:t>O</a:t>
            </a:r>
            <a:r>
              <a:rPr lang="en-US" sz="2100">
                <a:solidFill>
                  <a:srgbClr val="595959"/>
                </a:solidFill>
              </a:rPr>
              <a:t>nly one instance of the class is needed to perform any given update to the log file.</a:t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customer has 5 reasons to use the bank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Inquire balance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Must choose the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Option to list all accounts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Deposit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Must choose amount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Withdraw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Must choose amount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Transfer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Must chose account to transfer from and to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Pay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Must specify the name of the recipient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manager has 3 reasons to use the bank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C</a:t>
            </a:r>
            <a:r>
              <a:rPr b="1" lang="en-US"/>
              <a:t>reate User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US"/>
              <a:t>Must provide savings account info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US"/>
              <a:t>Option to create additional checking or credit accounts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Inquire Account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US"/>
              <a:t>Must enter full name of customer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US"/>
              <a:t>Must enter account type and account number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US"/>
              <a:t>Option to list all accounts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Generate Bank Statements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logger has one function in the bank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Update Bank Logs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cd2fbe17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cd2fbe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bc72f4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cbc72f44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bc72f4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cbc72f44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cbc72f44c_1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acbc72f44c_1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acbc72f44c_1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acbc72f44c_1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acbc72f44c_1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acbc72f44c_1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acbc72f44c_1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acbc72f44c_1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acbc72f44c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acbc72f44c_1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acbc72f44c_1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acbc72f44c_1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acbc72f44c_1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acbc72f44c_1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acbc72f44c_1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acbc72f44c_1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acbc72f44c_1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acbc72f44c_1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acbc72f44c_1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acbc72f44c_1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acbc72f44c_1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acbc72f44c_1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acbc72f44c_1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acbc72f44c_1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acbc72f44c_1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acbc72f44c_1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acbc72f44c_1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acbc72f44c_1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acbc72f44c_1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acbc72f44c_1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acbc72f44c_1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cbc72f44c_1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bc72f44c_1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acbc72f44c_1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acbc72f44c_1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acbc72f44c_1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acbc72f44c_1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acbc72f44c_1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acbc72f44c_1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acbc72f44c_1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acbc72f44c_1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acbc72f44c_1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acbc72f44c_1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acbc72f44c_1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acbc72f44c_1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acbc72f44c_1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acbc72f44c_1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acbc72f44c_1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acbc72f44c_1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acbc72f44c_1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acbc72f44c_1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acbc72f44c_1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acbc72f44c_1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acbc72f44c_1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acbc72f44c_1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acbc72f44c_1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acbc72f44c_1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acbc72f44c_1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acbc72f44c_1_3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acbc72f44c_1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acbc72f44c_1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acbc72f44c_1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acbc72f44c_1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acbc72f44c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acbc72f44c_1_4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acbc72f44c_1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acbc72f44c_1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acbc72f44c_1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acbc72f44c_1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acbc72f44c_1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acbc72f44c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acbc72f44c_1_5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acbc72f44c_1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acbc72f44c_1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acbc72f44c_1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acbc72f44c_1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acbc72f44c_1_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acbc72f44c_1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acbc72f44c_1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acbc72f44c_1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acbc72f44c_1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acbc72f44c_1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acbc72f44c_1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acbc72f44c_1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acbc72f44c_1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acbc72f44c_1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acbc72f44c_1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acbc72f44c_1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acbc72f44c_1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acbc72f44c_1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acbc72f44c_1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acbc72f44c_1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acbc72f44c_1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acbc72f44c_1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acbc72f44c_1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acbc72f44c_1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acbc72f44c_1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acbc72f44c_1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acbc72f44c_1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acbc72f44c_1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acbc72f44c_1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acbc72f44c_1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acbc72f44c_1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acbc72f44c_1_8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acbc72f44c_1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acbc72f44c_1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acbc72f44c_1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acbc72f44c_1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acbc72f44c_1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acbc72f44c_1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acbc72f44c_1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acbc72f44c_1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acbc72f44c_1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acbc72f44c_1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acbc72f44c_1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cbc72f44c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acbc72f44c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acbc72f44c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Bank of 3331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Members: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Anthony Jasso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Derek Aguirre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What did we learn with the bank assignments?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Object manipulation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Implementing an Interface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Merging code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Maintaining a terminal-based UI using loops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Efficient exception handling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Polymorphism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bc72f44c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204" name="Google Shape;204;gacbc72f44c_0_19"/>
          <p:cNvSpPr txBox="1"/>
          <p:nvPr>
            <p:ph idx="1" type="body"/>
          </p:nvPr>
        </p:nvSpPr>
        <p:spPr>
          <a:xfrm>
            <a:off x="838200" y="1690825"/>
            <a:ext cx="1104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How did we grow as students?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Learned how to manage a large programming project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Effectively collaborate with another person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Problem solving approaches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Improved our skills at identifying and addressing errors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Optimize our solutions by refactoring elements of our code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bc72f44c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210" name="Google Shape;210;gacbc72f44c_0_26"/>
          <p:cNvSpPr txBox="1"/>
          <p:nvPr>
            <p:ph idx="1" type="body"/>
          </p:nvPr>
        </p:nvSpPr>
        <p:spPr>
          <a:xfrm>
            <a:off x="838200" y="1690825"/>
            <a:ext cx="10887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How did we break up the problem to complete this task?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Often switched between refactoring and adding new code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Integrated whiteboarding into planning sessions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Listed current and past bugs and assigned priority to them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Handed off the code to each other for fresh perspectives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Class Diagram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1039" l="0" r="616" t="0"/>
          <a:stretch/>
        </p:blipFill>
        <p:spPr>
          <a:xfrm>
            <a:off x="657625" y="1019050"/>
            <a:ext cx="10876726" cy="55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791025" y="1438900"/>
            <a:ext cx="108402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2540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100">
                <a:solidFill>
                  <a:srgbClr val="FFFFFF"/>
                </a:solidFill>
              </a:rPr>
              <a:t>Customer extends person</a:t>
            </a:r>
            <a:endParaRPr sz="2100">
              <a:solidFill>
                <a:srgbClr val="FFFFFF"/>
              </a:solidFill>
            </a:endParaRPr>
          </a:p>
          <a:p>
            <a:pPr indent="-2540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100">
                <a:solidFill>
                  <a:srgbClr val="FFFFFF"/>
                </a:solidFill>
              </a:rPr>
              <a:t>We pass all accounts to the Customer class</a:t>
            </a:r>
            <a:endParaRPr sz="2100">
              <a:solidFill>
                <a:srgbClr val="FFFFFF"/>
              </a:solidFill>
            </a:endParaRPr>
          </a:p>
          <a:p>
            <a:pPr indent="-2540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100">
                <a:solidFill>
                  <a:srgbClr val="FFFFFF"/>
                </a:solidFill>
              </a:rPr>
              <a:t>Customer now can be instantiated with all data fields using constructor</a:t>
            </a:r>
            <a:endParaRPr sz="2100">
              <a:solidFill>
                <a:srgbClr val="FFFFFF"/>
              </a:solidFill>
            </a:endParaRPr>
          </a:p>
          <a:p>
            <a:pPr indent="-2540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100">
                <a:solidFill>
                  <a:srgbClr val="FFFFFF"/>
                </a:solidFill>
              </a:rPr>
              <a:t>Customer gains data from an ArrayList parsed from the input file</a:t>
            </a:r>
            <a:endParaRPr sz="2100">
              <a:solidFill>
                <a:srgbClr val="FFFFFF"/>
              </a:solidFill>
            </a:endParaRPr>
          </a:p>
          <a:p>
            <a:pPr indent="-2540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100">
                <a:solidFill>
                  <a:srgbClr val="FFFFFF"/>
                </a:solidFill>
              </a:rPr>
              <a:t>Verify if Customer exists using ‘for loops’</a:t>
            </a:r>
            <a:endParaRPr sz="2100">
              <a:solidFill>
                <a:srgbClr val="FFFFFF"/>
              </a:solidFill>
            </a:endParaRPr>
          </a:p>
          <a:p>
            <a:pPr indent="-254000" lvl="0" marL="228600" rtl="0" algn="l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2200"/>
              <a:buChar char="●"/>
            </a:pPr>
            <a:r>
              <a:rPr lang="en-US" sz="2100">
                <a:solidFill>
                  <a:srgbClr val="FFFFFF"/>
                </a:solidFill>
              </a:rPr>
              <a:t>When a user is verified we use getters to obtain their information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54" name="Google Shape;154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did I use Object-Oriented Programming?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did I use Design Patterns?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838200" y="1382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We used the Singleton Design Pattern for our implementation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Implemented it for use with the Logger class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We created an instance of the Logger inside its own class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After the object is created, we set the constructor to private to prevent any further instantiation of the Logger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The only way to utilize the Logger is to call a getter which returns the only instance of the Logger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All method calls will point to the same object that was created earlier in the code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The logger only has methods that report about </a:t>
            </a:r>
            <a:r>
              <a:rPr lang="en-US" sz="2100">
                <a:solidFill>
                  <a:srgbClr val="FFFFFF"/>
                </a:solidFill>
              </a:rPr>
              <a:t>the any action a Customer performs 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The logger only has a use for methods, no data manipulation necessary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838200" y="242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Use Case Diagram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225" y="1398925"/>
            <a:ext cx="7775528" cy="49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2cd2fbe17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State Diagram</a:t>
            </a:r>
            <a:endParaRPr/>
          </a:p>
        </p:txBody>
      </p:sp>
      <p:pic>
        <p:nvPicPr>
          <p:cNvPr id="172" name="Google Shape;172;ga2cd2fbe17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562" y="1347450"/>
            <a:ext cx="6636877" cy="53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Javadoc</a:t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47" y="1592938"/>
            <a:ext cx="5395751" cy="49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275" y="1690708"/>
            <a:ext cx="6127851" cy="456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bc72f44c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Javadoc</a:t>
            </a:r>
            <a:endParaRPr/>
          </a:p>
        </p:txBody>
      </p:sp>
      <p:pic>
        <p:nvPicPr>
          <p:cNvPr id="185" name="Google Shape;185;gacbc72f44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625" y="1304250"/>
            <a:ext cx="8300750" cy="54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acbc72f44c_0_11"/>
          <p:cNvPicPr preferRelativeResize="0"/>
          <p:nvPr/>
        </p:nvPicPr>
        <p:blipFill rotWithShape="1">
          <a:blip r:embed="rId3">
            <a:alphaModFix/>
          </a:blip>
          <a:srcRect b="0" l="21067" r="0" t="38953"/>
          <a:stretch/>
        </p:blipFill>
        <p:spPr>
          <a:xfrm>
            <a:off x="3678975" y="831156"/>
            <a:ext cx="8248776" cy="596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acbc72f44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75" y="1561050"/>
            <a:ext cx="2982275" cy="394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cbc72f44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Javadoc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2019-11-19T17:16:32Z</dcterms:created>
  <dc:creator>Mejia, Daniel M</dc:creator>
</cp:coreProperties>
</file>